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3" r:id="rId1"/>
  </p:sldMasterIdLst>
  <p:notesMasterIdLst>
    <p:notesMasterId r:id="rId50"/>
  </p:notesMasterIdLst>
  <p:sldIdLst>
    <p:sldId id="256" r:id="rId2"/>
    <p:sldId id="311" r:id="rId3"/>
    <p:sldId id="318" r:id="rId4"/>
    <p:sldId id="312" r:id="rId5"/>
    <p:sldId id="323" r:id="rId6"/>
    <p:sldId id="337" r:id="rId7"/>
    <p:sldId id="325" r:id="rId8"/>
    <p:sldId id="342" r:id="rId9"/>
    <p:sldId id="321" r:id="rId10"/>
    <p:sldId id="344" r:id="rId11"/>
    <p:sldId id="345" r:id="rId12"/>
    <p:sldId id="346" r:id="rId13"/>
    <p:sldId id="380" r:id="rId14"/>
    <p:sldId id="351" r:id="rId15"/>
    <p:sldId id="384" r:id="rId16"/>
    <p:sldId id="354" r:id="rId17"/>
    <p:sldId id="356" r:id="rId18"/>
    <p:sldId id="319" r:id="rId19"/>
    <p:sldId id="381" r:id="rId20"/>
    <p:sldId id="364" r:id="rId21"/>
    <p:sldId id="377" r:id="rId22"/>
    <p:sldId id="378" r:id="rId23"/>
    <p:sldId id="320" r:id="rId24"/>
    <p:sldId id="347" r:id="rId25"/>
    <p:sldId id="348" r:id="rId26"/>
    <p:sldId id="349" r:id="rId27"/>
    <p:sldId id="350" r:id="rId28"/>
    <p:sldId id="317" r:id="rId29"/>
    <p:sldId id="327" r:id="rId30"/>
    <p:sldId id="360" r:id="rId31"/>
    <p:sldId id="367" r:id="rId32"/>
    <p:sldId id="385" r:id="rId33"/>
    <p:sldId id="366" r:id="rId34"/>
    <p:sldId id="369" r:id="rId35"/>
    <p:sldId id="386" r:id="rId36"/>
    <p:sldId id="371" r:id="rId37"/>
    <p:sldId id="372" r:id="rId38"/>
    <p:sldId id="361" r:id="rId39"/>
    <p:sldId id="363" r:id="rId40"/>
    <p:sldId id="379" r:id="rId41"/>
    <p:sldId id="373" r:id="rId42"/>
    <p:sldId id="374" r:id="rId43"/>
    <p:sldId id="375" r:id="rId44"/>
    <p:sldId id="343" r:id="rId45"/>
    <p:sldId id="383" r:id="rId46"/>
    <p:sldId id="376" r:id="rId47"/>
    <p:sldId id="382" r:id="rId48"/>
    <p:sldId id="331"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Montserrat" panose="00000500000000000000" pitchFamily="2" charset="-52"/>
      <p:regular r:id="rId55"/>
      <p:bold r:id="rId56"/>
      <p:italic r:id="rId57"/>
      <p:boldItalic r:id="rId58"/>
    </p:embeddedFont>
    <p:embeddedFont>
      <p:font typeface="Oswald" panose="00000500000000000000" pitchFamily="2" charset="-52"/>
      <p:regular r:id="rId59"/>
      <p:bold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8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5EF5CC-BBE0-3673-BF6B-3C2986DA6372}" v="338" dt="2024-09-18T09:51:43.888"/>
    <p1510:client id="{A03690D1-DF6D-7D8D-40A0-5DF3738B63E2}" v="97" dt="2024-09-18T09:49:08.369"/>
    <p1510:client id="{BE55AE39-938C-466F-BDF6-95D16FC24DE7}" v="16" dt="2024-09-18T09:51:49.288"/>
    <p1510:client id="{BF89EBE2-6E14-2C7C-A482-06021185DEE8}" v="36" dt="2024-09-18T08:13:08.356"/>
  </p1510:revLst>
</p1510:revInfo>
</file>

<file path=ppt/tableStyles.xml><?xml version="1.0" encoding="utf-8"?>
<a:tblStyleLst xmlns:a="http://schemas.openxmlformats.org/drawingml/2006/main" def="{9450F333-636F-452E-8F99-0828D85EFCC1}">
  <a:tblStyle styleId="{9450F333-636F-452E-8F99-0828D85EFC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854" y="1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רומן גורי" userId="S::roman.gury@e.braude.ac.il::2a425737-0a37-4818-a121-a791e63a5d7b" providerId="AD" clId="Web-{C3126D1E-9BEC-2A6F-92E5-3AF067AFA473}"/>
    <pc:docChg chg="modSld">
      <pc:chgData name="רומן גורי" userId="S::roman.gury@e.braude.ac.il::2a425737-0a37-4818-a121-a791e63a5d7b" providerId="AD" clId="Web-{C3126D1E-9BEC-2A6F-92E5-3AF067AFA473}" dt="2024-05-23T11:26:59.797" v="0" actId="1076"/>
      <pc:docMkLst>
        <pc:docMk/>
      </pc:docMkLst>
      <pc:sldChg chg="modSp">
        <pc:chgData name="רומן גורי" userId="S::roman.gury@e.braude.ac.il::2a425737-0a37-4818-a121-a791e63a5d7b" providerId="AD" clId="Web-{C3126D1E-9BEC-2A6F-92E5-3AF067AFA473}" dt="2024-05-23T11:26:59.797" v="0" actId="1076"/>
        <pc:sldMkLst>
          <pc:docMk/>
          <pc:sldMk cId="2664865610" sldId="340"/>
        </pc:sldMkLst>
        <pc:picChg chg="mod">
          <ac:chgData name="רומן גורי" userId="S::roman.gury@e.braude.ac.il::2a425737-0a37-4818-a121-a791e63a5d7b" providerId="AD" clId="Web-{C3126D1E-9BEC-2A6F-92E5-3AF067AFA473}" dt="2024-05-23T11:26:59.797" v="0" actId="1076"/>
          <ac:picMkLst>
            <pc:docMk/>
            <pc:sldMk cId="2664865610" sldId="340"/>
            <ac:picMk id="2" creationId="{C7496F89-51A6-4C2B-16A6-BEF8BBA63646}"/>
          </ac:picMkLst>
        </pc:picChg>
      </pc:sldChg>
    </pc:docChg>
  </pc:docChgLst>
  <pc:docChgLst>
    <pc:chgData name="רומן גורי" userId="S::roman.gury@e.braude.ac.il::2a425737-0a37-4818-a121-a791e63a5d7b" providerId="AD" clId="Web-{44FB24BB-19AE-9B47-6075-EDD573956E1C}"/>
    <pc:docChg chg="modSld">
      <pc:chgData name="רומן גורי" userId="S::roman.gury@e.braude.ac.il::2a425737-0a37-4818-a121-a791e63a5d7b" providerId="AD" clId="Web-{44FB24BB-19AE-9B47-6075-EDD573956E1C}" dt="2024-05-23T15:10:36.967" v="2" actId="20577"/>
      <pc:docMkLst>
        <pc:docMk/>
      </pc:docMkLst>
      <pc:sldChg chg="modSp">
        <pc:chgData name="רומן גורי" userId="S::roman.gury@e.braude.ac.il::2a425737-0a37-4818-a121-a791e63a5d7b" providerId="AD" clId="Web-{44FB24BB-19AE-9B47-6075-EDD573956E1C}" dt="2024-05-23T15:10:36.967" v="2" actId="20577"/>
        <pc:sldMkLst>
          <pc:docMk/>
          <pc:sldMk cId="564851993" sldId="314"/>
        </pc:sldMkLst>
        <pc:spChg chg="mod">
          <ac:chgData name="רומן גורי" userId="S::roman.gury@e.braude.ac.il::2a425737-0a37-4818-a121-a791e63a5d7b" providerId="AD" clId="Web-{44FB24BB-19AE-9B47-6075-EDD573956E1C}" dt="2024-05-23T15:10:36.967" v="2" actId="20577"/>
          <ac:spMkLst>
            <pc:docMk/>
            <pc:sldMk cId="564851993" sldId="314"/>
            <ac:spMk id="21" creationId="{5EA7A3D5-DD2A-4D81-AA1E-D127728C3932}"/>
          </ac:spMkLst>
        </pc:spChg>
      </pc:sldChg>
    </pc:docChg>
  </pc:docChgLst>
  <pc:docChgLst>
    <pc:chgData name="רומן גורי" userId="S::roman.gury@e.braude.ac.il::2a425737-0a37-4818-a121-a791e63a5d7b" providerId="AD" clId="Web-{5B5EF5CC-BBE0-3673-BF6B-3C2986DA6372}"/>
    <pc:docChg chg="addSld delSld modSld sldOrd">
      <pc:chgData name="רומן גורי" userId="S::roman.gury@e.braude.ac.il::2a425737-0a37-4818-a121-a791e63a5d7b" providerId="AD" clId="Web-{5B5EF5CC-BBE0-3673-BF6B-3C2986DA6372}" dt="2024-09-18T09:51:43.888" v="279"/>
      <pc:docMkLst>
        <pc:docMk/>
      </pc:docMkLst>
      <pc:sldChg chg="ord">
        <pc:chgData name="רומן גורי" userId="S::roman.gury@e.braude.ac.il::2a425737-0a37-4818-a121-a791e63a5d7b" providerId="AD" clId="Web-{5B5EF5CC-BBE0-3673-BF6B-3C2986DA6372}" dt="2024-09-18T07:43:00.996" v="83"/>
        <pc:sldMkLst>
          <pc:docMk/>
          <pc:sldMk cId="1636006960" sldId="319"/>
        </pc:sldMkLst>
      </pc:sldChg>
      <pc:sldChg chg="modSp">
        <pc:chgData name="רומן גורי" userId="S::roman.gury@e.braude.ac.il::2a425737-0a37-4818-a121-a791e63a5d7b" providerId="AD" clId="Web-{5B5EF5CC-BBE0-3673-BF6B-3C2986DA6372}" dt="2024-09-18T07:41:31.837" v="82" actId="14100"/>
        <pc:sldMkLst>
          <pc:docMk/>
          <pc:sldMk cId="878256077" sldId="321"/>
        </pc:sldMkLst>
        <pc:spChg chg="mod">
          <ac:chgData name="רומן גורי" userId="S::roman.gury@e.braude.ac.il::2a425737-0a37-4818-a121-a791e63a5d7b" providerId="AD" clId="Web-{5B5EF5CC-BBE0-3673-BF6B-3C2986DA6372}" dt="2024-09-18T07:41:29.243" v="81" actId="14100"/>
          <ac:spMkLst>
            <pc:docMk/>
            <pc:sldMk cId="878256077" sldId="321"/>
            <ac:spMk id="118" creationId="{9C66D186-6959-48A2-9176-D3FEB046AD3F}"/>
          </ac:spMkLst>
        </pc:spChg>
        <pc:grpChg chg="mod">
          <ac:chgData name="רומן גורי" userId="S::roman.gury@e.braude.ac.il::2a425737-0a37-4818-a121-a791e63a5d7b" providerId="AD" clId="Web-{5B5EF5CC-BBE0-3673-BF6B-3C2986DA6372}" dt="2024-09-18T07:41:31.837" v="82" actId="14100"/>
          <ac:grpSpMkLst>
            <pc:docMk/>
            <pc:sldMk cId="878256077" sldId="321"/>
            <ac:grpSpMk id="141" creationId="{F42850FC-03D2-4026-9117-8BB6CC4D51A8}"/>
          </ac:grpSpMkLst>
        </pc:grpChg>
        <pc:cxnChg chg="mod">
          <ac:chgData name="רומן גורי" userId="S::roman.gury@e.braude.ac.il::2a425737-0a37-4818-a121-a791e63a5d7b" providerId="AD" clId="Web-{5B5EF5CC-BBE0-3673-BF6B-3C2986DA6372}" dt="2024-09-18T07:41:29.243" v="81" actId="14100"/>
          <ac:cxnSpMkLst>
            <pc:docMk/>
            <pc:sldMk cId="878256077" sldId="321"/>
            <ac:cxnSpMk id="147" creationId="{36D1A03F-9062-45CA-BB93-D07CAF61895F}"/>
          </ac:cxnSpMkLst>
        </pc:cxnChg>
        <pc:cxnChg chg="mod">
          <ac:chgData name="רומן גורי" userId="S::roman.gury@e.braude.ac.il::2a425737-0a37-4818-a121-a791e63a5d7b" providerId="AD" clId="Web-{5B5EF5CC-BBE0-3673-BF6B-3C2986DA6372}" dt="2024-09-18T07:41:31.837" v="82" actId="14100"/>
          <ac:cxnSpMkLst>
            <pc:docMk/>
            <pc:sldMk cId="878256077" sldId="321"/>
            <ac:cxnSpMk id="150" creationId="{C3B60AB8-FD14-44AC-8530-94211175333A}"/>
          </ac:cxnSpMkLst>
        </pc:cxnChg>
      </pc:sldChg>
      <pc:sldChg chg="addSp delSp modSp">
        <pc:chgData name="רומן גורי" userId="S::roman.gury@e.braude.ac.il::2a425737-0a37-4818-a121-a791e63a5d7b" providerId="AD" clId="Web-{5B5EF5CC-BBE0-3673-BF6B-3C2986DA6372}" dt="2024-09-18T08:06:47.221" v="251" actId="1076"/>
        <pc:sldMkLst>
          <pc:docMk/>
          <pc:sldMk cId="4034808242" sldId="325"/>
        </pc:sldMkLst>
        <pc:spChg chg="add mod">
          <ac:chgData name="רומן גורי" userId="S::roman.gury@e.braude.ac.il::2a425737-0a37-4818-a121-a791e63a5d7b" providerId="AD" clId="Web-{5B5EF5CC-BBE0-3673-BF6B-3C2986DA6372}" dt="2024-09-18T08:00:18.973" v="161" actId="1076"/>
          <ac:spMkLst>
            <pc:docMk/>
            <pc:sldMk cId="4034808242" sldId="325"/>
            <ac:spMk id="3" creationId="{C311282C-CF3F-579E-9914-C035DAA82CE3}"/>
          </ac:spMkLst>
        </pc:spChg>
        <pc:spChg chg="mod">
          <ac:chgData name="רומן גורי" userId="S::roman.gury@e.braude.ac.il::2a425737-0a37-4818-a121-a791e63a5d7b" providerId="AD" clId="Web-{5B5EF5CC-BBE0-3673-BF6B-3C2986DA6372}" dt="2024-09-18T08:00:30.145" v="165" actId="1076"/>
          <ac:spMkLst>
            <pc:docMk/>
            <pc:sldMk cId="4034808242" sldId="325"/>
            <ac:spMk id="5" creationId="{B342C9E8-86FD-2859-C431-90980B79DE6C}"/>
          </ac:spMkLst>
        </pc:spChg>
        <pc:spChg chg="mod">
          <ac:chgData name="רומן גורי" userId="S::roman.gury@e.braude.ac.il::2a425737-0a37-4818-a121-a791e63a5d7b" providerId="AD" clId="Web-{5B5EF5CC-BBE0-3673-BF6B-3C2986DA6372}" dt="2024-09-18T08:00:30.160" v="166" actId="1076"/>
          <ac:spMkLst>
            <pc:docMk/>
            <pc:sldMk cId="4034808242" sldId="325"/>
            <ac:spMk id="6" creationId="{3BADDB7F-C6A7-190D-1646-FF87700A8C75}"/>
          </ac:spMkLst>
        </pc:spChg>
        <pc:spChg chg="mod">
          <ac:chgData name="רומן גורי" userId="S::roman.gury@e.braude.ac.il::2a425737-0a37-4818-a121-a791e63a5d7b" providerId="AD" clId="Web-{5B5EF5CC-BBE0-3673-BF6B-3C2986DA6372}" dt="2024-09-18T08:04:45.326" v="228" actId="1076"/>
          <ac:spMkLst>
            <pc:docMk/>
            <pc:sldMk cId="4034808242" sldId="325"/>
            <ac:spMk id="8" creationId="{7D460DBD-FBC8-A138-6EAB-13925B0FEDE3}"/>
          </ac:spMkLst>
        </pc:spChg>
        <pc:spChg chg="mod">
          <ac:chgData name="רומן גורי" userId="S::roman.gury@e.braude.ac.il::2a425737-0a37-4818-a121-a791e63a5d7b" providerId="AD" clId="Web-{5B5EF5CC-BBE0-3673-BF6B-3C2986DA6372}" dt="2024-09-18T08:00:30.176" v="167" actId="1076"/>
          <ac:spMkLst>
            <pc:docMk/>
            <pc:sldMk cId="4034808242" sldId="325"/>
            <ac:spMk id="9" creationId="{E4D0D8FF-AC28-93FB-2ACD-670B6BD38B49}"/>
          </ac:spMkLst>
        </pc:spChg>
        <pc:spChg chg="mod">
          <ac:chgData name="רומן גורי" userId="S::roman.gury@e.braude.ac.il::2a425737-0a37-4818-a121-a791e63a5d7b" providerId="AD" clId="Web-{5B5EF5CC-BBE0-3673-BF6B-3C2986DA6372}" dt="2024-09-18T08:04:51.186" v="230" actId="1076"/>
          <ac:spMkLst>
            <pc:docMk/>
            <pc:sldMk cId="4034808242" sldId="325"/>
            <ac:spMk id="10" creationId="{7A0A8B5C-7EAA-A180-C0AC-89FA3943DB7B}"/>
          </ac:spMkLst>
        </pc:spChg>
        <pc:spChg chg="mod">
          <ac:chgData name="רומן גורי" userId="S::roman.gury@e.braude.ac.il::2a425737-0a37-4818-a121-a791e63a5d7b" providerId="AD" clId="Web-{5B5EF5CC-BBE0-3673-BF6B-3C2986DA6372}" dt="2024-09-18T08:00:30.192" v="169" actId="1076"/>
          <ac:spMkLst>
            <pc:docMk/>
            <pc:sldMk cId="4034808242" sldId="325"/>
            <ac:spMk id="11" creationId="{981A11F0-56A5-F900-0222-90CFEBD60C05}"/>
          </ac:spMkLst>
        </pc:spChg>
        <pc:spChg chg="mod">
          <ac:chgData name="רומן גורי" userId="S::roman.gury@e.braude.ac.il::2a425737-0a37-4818-a121-a791e63a5d7b" providerId="AD" clId="Web-{5B5EF5CC-BBE0-3673-BF6B-3C2986DA6372}" dt="2024-09-18T08:03:16.682" v="211"/>
          <ac:spMkLst>
            <pc:docMk/>
            <pc:sldMk cId="4034808242" sldId="325"/>
            <ac:spMk id="12" creationId="{79B0DC8F-3E75-F5C4-C96F-560A9628F5E7}"/>
          </ac:spMkLst>
        </pc:spChg>
        <pc:spChg chg="mod">
          <ac:chgData name="רומן גורי" userId="S::roman.gury@e.braude.ac.il::2a425737-0a37-4818-a121-a791e63a5d7b" providerId="AD" clId="Web-{5B5EF5CC-BBE0-3673-BF6B-3C2986DA6372}" dt="2024-09-18T08:00:30.223" v="171" actId="1076"/>
          <ac:spMkLst>
            <pc:docMk/>
            <pc:sldMk cId="4034808242" sldId="325"/>
            <ac:spMk id="13" creationId="{58854D0A-A56A-FB1F-A172-08F94594981A}"/>
          </ac:spMkLst>
        </pc:spChg>
        <pc:spChg chg="mod">
          <ac:chgData name="רומן גורי" userId="S::roman.gury@e.braude.ac.il::2a425737-0a37-4818-a121-a791e63a5d7b" providerId="AD" clId="Web-{5B5EF5CC-BBE0-3673-BF6B-3C2986DA6372}" dt="2024-09-18T08:03:09.166" v="209"/>
          <ac:spMkLst>
            <pc:docMk/>
            <pc:sldMk cId="4034808242" sldId="325"/>
            <ac:spMk id="14" creationId="{784CEFEE-DCFC-E75C-16B8-13824538A604}"/>
          </ac:spMkLst>
        </pc:spChg>
        <pc:spChg chg="mod">
          <ac:chgData name="רומן גורי" userId="S::roman.gury@e.braude.ac.il::2a425737-0a37-4818-a121-a791e63a5d7b" providerId="AD" clId="Web-{5B5EF5CC-BBE0-3673-BF6B-3C2986DA6372}" dt="2024-09-18T08:03:02.854" v="208"/>
          <ac:spMkLst>
            <pc:docMk/>
            <pc:sldMk cId="4034808242" sldId="325"/>
            <ac:spMk id="15" creationId="{BBF05907-FB7B-7FC6-AE69-76E13A91260E}"/>
          </ac:spMkLst>
        </pc:spChg>
        <pc:spChg chg="add mod">
          <ac:chgData name="רומן גורי" userId="S::roman.gury@e.braude.ac.il::2a425737-0a37-4818-a121-a791e63a5d7b" providerId="AD" clId="Web-{5B5EF5CC-BBE0-3673-BF6B-3C2986DA6372}" dt="2024-09-18T08:00:59.021" v="188" actId="20577"/>
          <ac:spMkLst>
            <pc:docMk/>
            <pc:sldMk cId="4034808242" sldId="325"/>
            <ac:spMk id="16" creationId="{3E3C3D47-F1D2-E018-E41D-5521438A9719}"/>
          </ac:spMkLst>
        </pc:spChg>
        <pc:spChg chg="add mod">
          <ac:chgData name="רומן גורי" userId="S::roman.gury@e.braude.ac.il::2a425737-0a37-4818-a121-a791e63a5d7b" providerId="AD" clId="Web-{5B5EF5CC-BBE0-3673-BF6B-3C2986DA6372}" dt="2024-09-18T08:03:24.245" v="213"/>
          <ac:spMkLst>
            <pc:docMk/>
            <pc:sldMk cId="4034808242" sldId="325"/>
            <ac:spMk id="18" creationId="{C5F580C6-7CE3-5D0F-BC91-9E918601E402}"/>
          </ac:spMkLst>
        </pc:spChg>
        <pc:grpChg chg="add mod">
          <ac:chgData name="רומן גורי" userId="S::roman.gury@e.braude.ac.il::2a425737-0a37-4818-a121-a791e63a5d7b" providerId="AD" clId="Web-{5B5EF5CC-BBE0-3673-BF6B-3C2986DA6372}" dt="2024-09-18T08:06:47.221" v="251" actId="1076"/>
          <ac:grpSpMkLst>
            <pc:docMk/>
            <pc:sldMk cId="4034808242" sldId="325"/>
            <ac:grpSpMk id="22" creationId="{889726F5-0752-91B7-3D6D-933C50838252}"/>
          </ac:grpSpMkLst>
        </pc:grpChg>
        <pc:grpChg chg="add mod">
          <ac:chgData name="רומן גורי" userId="S::roman.gury@e.braude.ac.il::2a425737-0a37-4818-a121-a791e63a5d7b" providerId="AD" clId="Web-{5B5EF5CC-BBE0-3673-BF6B-3C2986DA6372}" dt="2024-09-18T08:06:46.956" v="248" actId="1076"/>
          <ac:grpSpMkLst>
            <pc:docMk/>
            <pc:sldMk cId="4034808242" sldId="325"/>
            <ac:grpSpMk id="24" creationId="{A711D357-591F-DE25-C0C9-28F8F1ECF242}"/>
          </ac:grpSpMkLst>
        </pc:grpChg>
        <pc:grpChg chg="add mod">
          <ac:chgData name="רומן גורי" userId="S::roman.gury@e.braude.ac.il::2a425737-0a37-4818-a121-a791e63a5d7b" providerId="AD" clId="Web-{5B5EF5CC-BBE0-3673-BF6B-3C2986DA6372}" dt="2024-09-18T08:06:47.003" v="249" actId="1076"/>
          <ac:grpSpMkLst>
            <pc:docMk/>
            <pc:sldMk cId="4034808242" sldId="325"/>
            <ac:grpSpMk id="25" creationId="{EF761A1E-D416-561C-33ED-E5C9A0FDAB5D}"/>
          </ac:grpSpMkLst>
        </pc:grpChg>
        <pc:grpChg chg="add mod">
          <ac:chgData name="רומן גורי" userId="S::roman.gury@e.braude.ac.il::2a425737-0a37-4818-a121-a791e63a5d7b" providerId="AD" clId="Web-{5B5EF5CC-BBE0-3673-BF6B-3C2986DA6372}" dt="2024-09-18T08:06:46.925" v="247" actId="1076"/>
          <ac:grpSpMkLst>
            <pc:docMk/>
            <pc:sldMk cId="4034808242" sldId="325"/>
            <ac:grpSpMk id="26" creationId="{9C41F671-4DD2-A928-EFDF-815EFA6F4EEC}"/>
          </ac:grpSpMkLst>
        </pc:grpChg>
        <pc:grpChg chg="add mod">
          <ac:chgData name="רומן גורי" userId="S::roman.gury@e.braude.ac.il::2a425737-0a37-4818-a121-a791e63a5d7b" providerId="AD" clId="Web-{5B5EF5CC-BBE0-3673-BF6B-3C2986DA6372}" dt="2024-09-18T08:02:16.555" v="200" actId="1076"/>
          <ac:grpSpMkLst>
            <pc:docMk/>
            <pc:sldMk cId="4034808242" sldId="325"/>
            <ac:grpSpMk id="27" creationId="{A2B5B212-8923-C246-17F4-3D86ACBC4C75}"/>
          </ac:grpSpMkLst>
        </pc:grpChg>
        <pc:grpChg chg="add mod">
          <ac:chgData name="רומן גורי" userId="S::roman.gury@e.braude.ac.il::2a425737-0a37-4818-a121-a791e63a5d7b" providerId="AD" clId="Web-{5B5EF5CC-BBE0-3673-BF6B-3C2986DA6372}" dt="2024-09-18T08:06:47.050" v="250" actId="1076"/>
          <ac:grpSpMkLst>
            <pc:docMk/>
            <pc:sldMk cId="4034808242" sldId="325"/>
            <ac:grpSpMk id="29" creationId="{DF9040AF-3C14-EBF5-470D-8589BBF69F73}"/>
          </ac:grpSpMkLst>
        </pc:grpChg>
        <pc:picChg chg="mod">
          <ac:chgData name="רומן גורי" userId="S::roman.gury@e.braude.ac.il::2a425737-0a37-4818-a121-a791e63a5d7b" providerId="AD" clId="Web-{5B5EF5CC-BBE0-3673-BF6B-3C2986DA6372}" dt="2024-09-18T08:00:30.270" v="174" actId="1076"/>
          <ac:picMkLst>
            <pc:docMk/>
            <pc:sldMk cId="4034808242" sldId="325"/>
            <ac:picMk id="19" creationId="{84C9F329-3B78-559E-465F-C02189F244A0}"/>
          </ac:picMkLst>
        </pc:picChg>
        <pc:picChg chg="add del mod">
          <ac:chgData name="רומן גורי" userId="S::roman.gury@e.braude.ac.il::2a425737-0a37-4818-a121-a791e63a5d7b" providerId="AD" clId="Web-{5B5EF5CC-BBE0-3673-BF6B-3C2986DA6372}" dt="2024-09-18T08:02:02.289" v="194"/>
          <ac:picMkLst>
            <pc:docMk/>
            <pc:sldMk cId="4034808242" sldId="325"/>
            <ac:picMk id="20" creationId="{AEC1AC34-66BE-D797-A275-33B82253DF0F}"/>
          </ac:picMkLst>
        </pc:picChg>
        <pc:picChg chg="mod">
          <ac:chgData name="רומן גורי" userId="S::roman.gury@e.braude.ac.il::2a425737-0a37-4818-a121-a791e63a5d7b" providerId="AD" clId="Web-{5B5EF5CC-BBE0-3673-BF6B-3C2986DA6372}" dt="2024-09-18T08:00:30.285" v="175" actId="1076"/>
          <ac:picMkLst>
            <pc:docMk/>
            <pc:sldMk cId="4034808242" sldId="325"/>
            <ac:picMk id="21" creationId="{CB5C7304-AA9E-0F24-6565-56BEC6A53B3D}"/>
          </ac:picMkLst>
        </pc:picChg>
        <pc:picChg chg="mod">
          <ac:chgData name="רומן גורי" userId="S::roman.gury@e.braude.ac.il::2a425737-0a37-4818-a121-a791e63a5d7b" providerId="AD" clId="Web-{5B5EF5CC-BBE0-3673-BF6B-3C2986DA6372}" dt="2024-09-18T08:00:30.285" v="176" actId="1076"/>
          <ac:picMkLst>
            <pc:docMk/>
            <pc:sldMk cId="4034808242" sldId="325"/>
            <ac:picMk id="23" creationId="{F37C4565-A057-FFD7-D7BE-8B2F7802D3CA}"/>
          </ac:picMkLst>
        </pc:picChg>
        <pc:picChg chg="add mod">
          <ac:chgData name="רומן גורי" userId="S::roman.gury@e.braude.ac.il::2a425737-0a37-4818-a121-a791e63a5d7b" providerId="AD" clId="Web-{5B5EF5CC-BBE0-3673-BF6B-3C2986DA6372}" dt="2024-09-18T08:02:31.977" v="204" actId="1076"/>
          <ac:picMkLst>
            <pc:docMk/>
            <pc:sldMk cId="4034808242" sldId="325"/>
            <ac:picMk id="28" creationId="{46668795-7B7A-E06F-B89E-ADE02808903A}"/>
          </ac:picMkLst>
        </pc:picChg>
      </pc:sldChg>
      <pc:sldChg chg="modSp">
        <pc:chgData name="רומן גורי" userId="S::roman.gury@e.braude.ac.il::2a425737-0a37-4818-a121-a791e63a5d7b" providerId="AD" clId="Web-{5B5EF5CC-BBE0-3673-BF6B-3C2986DA6372}" dt="2024-09-18T07:48:37.228" v="94" actId="20577"/>
        <pc:sldMkLst>
          <pc:docMk/>
          <pc:sldMk cId="1962909662" sldId="327"/>
        </pc:sldMkLst>
        <pc:spChg chg="mod">
          <ac:chgData name="רומן גורי" userId="S::roman.gury@e.braude.ac.il::2a425737-0a37-4818-a121-a791e63a5d7b" providerId="AD" clId="Web-{5B5EF5CC-BBE0-3673-BF6B-3C2986DA6372}" dt="2024-09-18T07:48:37.228" v="94" actId="20577"/>
          <ac:spMkLst>
            <pc:docMk/>
            <pc:sldMk cId="1962909662" sldId="327"/>
            <ac:spMk id="5" creationId="{F8E59C7C-43B1-2620-81D7-35C7C284D20B}"/>
          </ac:spMkLst>
        </pc:spChg>
      </pc:sldChg>
      <pc:sldChg chg="modSp">
        <pc:chgData name="רומן גורי" userId="S::roman.gury@e.braude.ac.il::2a425737-0a37-4818-a121-a791e63a5d7b" providerId="AD" clId="Web-{5B5EF5CC-BBE0-3673-BF6B-3C2986DA6372}" dt="2024-09-18T07:59:45.596" v="132" actId="20577"/>
        <pc:sldMkLst>
          <pc:docMk/>
          <pc:sldMk cId="1908170663" sldId="331"/>
        </pc:sldMkLst>
        <pc:spChg chg="mod">
          <ac:chgData name="רומן גורי" userId="S::roman.gury@e.braude.ac.il::2a425737-0a37-4818-a121-a791e63a5d7b" providerId="AD" clId="Web-{5B5EF5CC-BBE0-3673-BF6B-3C2986DA6372}" dt="2024-09-18T07:59:45.596" v="132" actId="20577"/>
          <ac:spMkLst>
            <pc:docMk/>
            <pc:sldMk cId="1908170663" sldId="331"/>
            <ac:spMk id="77" creationId="{6B9F0A4B-1AF8-43E4-9E4F-6B752F643A50}"/>
          </ac:spMkLst>
        </pc:spChg>
      </pc:sldChg>
      <pc:sldChg chg="modSp">
        <pc:chgData name="רומן גורי" userId="S::roman.gury@e.braude.ac.il::2a425737-0a37-4818-a121-a791e63a5d7b" providerId="AD" clId="Web-{5B5EF5CC-BBE0-3673-BF6B-3C2986DA6372}" dt="2024-09-18T07:34:57.134" v="67" actId="1076"/>
        <pc:sldMkLst>
          <pc:docMk/>
          <pc:sldMk cId="3327969316" sldId="337"/>
        </pc:sldMkLst>
        <pc:spChg chg="mod">
          <ac:chgData name="רומן גורי" userId="S::roman.gury@e.braude.ac.il::2a425737-0a37-4818-a121-a791e63a5d7b" providerId="AD" clId="Web-{5B5EF5CC-BBE0-3673-BF6B-3C2986DA6372}" dt="2024-09-18T07:34:47.290" v="66" actId="20577"/>
          <ac:spMkLst>
            <pc:docMk/>
            <pc:sldMk cId="3327969316" sldId="337"/>
            <ac:spMk id="35" creationId="{4F8581C3-981B-41C2-9418-C09464485C43}"/>
          </ac:spMkLst>
        </pc:spChg>
        <pc:grpChg chg="mod">
          <ac:chgData name="רומן גורי" userId="S::roman.gury@e.braude.ac.il::2a425737-0a37-4818-a121-a791e63a5d7b" providerId="AD" clId="Web-{5B5EF5CC-BBE0-3673-BF6B-3C2986DA6372}" dt="2024-09-18T07:34:57.134" v="67" actId="1076"/>
          <ac:grpSpMkLst>
            <pc:docMk/>
            <pc:sldMk cId="3327969316" sldId="337"/>
            <ac:grpSpMk id="37" creationId="{298C81DF-25E7-4C65-BCDC-FCD0755CED0B}"/>
          </ac:grpSpMkLst>
        </pc:grpChg>
      </pc:sldChg>
      <pc:sldChg chg="modSp">
        <pc:chgData name="רומן גורי" userId="S::roman.gury@e.braude.ac.il::2a425737-0a37-4818-a121-a791e63a5d7b" providerId="AD" clId="Web-{5B5EF5CC-BBE0-3673-BF6B-3C2986DA6372}" dt="2024-09-18T07:53:41.755" v="98" actId="20577"/>
        <pc:sldMkLst>
          <pc:docMk/>
          <pc:sldMk cId="550799982" sldId="372"/>
        </pc:sldMkLst>
        <pc:spChg chg="mod">
          <ac:chgData name="רומן גורי" userId="S::roman.gury@e.braude.ac.il::2a425737-0a37-4818-a121-a791e63a5d7b" providerId="AD" clId="Web-{5B5EF5CC-BBE0-3673-BF6B-3C2986DA6372}" dt="2024-09-18T07:53:41.755" v="98" actId="20577"/>
          <ac:spMkLst>
            <pc:docMk/>
            <pc:sldMk cId="550799982" sldId="372"/>
            <ac:spMk id="13" creationId="{1FDEE398-2BAD-4DAF-9DF9-62AAE8608FA8}"/>
          </ac:spMkLst>
        </pc:spChg>
      </pc:sldChg>
      <pc:sldChg chg="addSp delSp modSp">
        <pc:chgData name="רומן גורי" userId="S::roman.gury@e.braude.ac.il::2a425737-0a37-4818-a121-a791e63a5d7b" providerId="AD" clId="Web-{5B5EF5CC-BBE0-3673-BF6B-3C2986DA6372}" dt="2024-09-18T08:59:18.072" v="275"/>
        <pc:sldMkLst>
          <pc:docMk/>
          <pc:sldMk cId="3459012962" sldId="376"/>
        </pc:sldMkLst>
        <pc:spChg chg="mod">
          <ac:chgData name="רומן גורי" userId="S::roman.gury@e.braude.ac.il::2a425737-0a37-4818-a121-a791e63a5d7b" providerId="AD" clId="Web-{5B5EF5CC-BBE0-3673-BF6B-3C2986DA6372}" dt="2024-09-18T08:21:49.333" v="263" actId="20577"/>
          <ac:spMkLst>
            <pc:docMk/>
            <pc:sldMk cId="3459012962" sldId="376"/>
            <ac:spMk id="4" creationId="{7DD66A72-16B9-82AF-D3EC-93CC74E9E96E}"/>
          </ac:spMkLst>
        </pc:spChg>
        <pc:spChg chg="del mod">
          <ac:chgData name="רומן גורי" userId="S::roman.gury@e.braude.ac.il::2a425737-0a37-4818-a121-a791e63a5d7b" providerId="AD" clId="Web-{5B5EF5CC-BBE0-3673-BF6B-3C2986DA6372}" dt="2024-09-18T08:21:49.755" v="264"/>
          <ac:spMkLst>
            <pc:docMk/>
            <pc:sldMk cId="3459012962" sldId="376"/>
            <ac:spMk id="8" creationId="{58E50C2C-7396-44D4-94D7-D1AA325B72E9}"/>
          </ac:spMkLst>
        </pc:spChg>
        <pc:picChg chg="add mod">
          <ac:chgData name="רומן גורי" userId="S::roman.gury@e.braude.ac.il::2a425737-0a37-4818-a121-a791e63a5d7b" providerId="AD" clId="Web-{5B5EF5CC-BBE0-3673-BF6B-3C2986DA6372}" dt="2024-09-18T08:47:34.454" v="269" actId="1076"/>
          <ac:picMkLst>
            <pc:docMk/>
            <pc:sldMk cId="3459012962" sldId="376"/>
            <ac:picMk id="2" creationId="{B38F6255-5978-DEDF-EA43-2C6ADABD5F58}"/>
          </ac:picMkLst>
        </pc:picChg>
        <pc:picChg chg="add del mod">
          <ac:chgData name="רומן גורי" userId="S::roman.gury@e.braude.ac.il::2a425737-0a37-4818-a121-a791e63a5d7b" providerId="AD" clId="Web-{5B5EF5CC-BBE0-3673-BF6B-3C2986DA6372}" dt="2024-09-18T08:59:18.072" v="275"/>
          <ac:picMkLst>
            <pc:docMk/>
            <pc:sldMk cId="3459012962" sldId="376"/>
            <ac:picMk id="3" creationId="{E744B143-8759-3E44-84C1-0D2596E2ECDD}"/>
          </ac:picMkLst>
        </pc:picChg>
      </pc:sldChg>
      <pc:sldChg chg="modSp add ord replId">
        <pc:chgData name="רומן גורי" userId="S::roman.gury@e.braude.ac.il::2a425737-0a37-4818-a121-a791e63a5d7b" providerId="AD" clId="Web-{5B5EF5CC-BBE0-3673-BF6B-3C2986DA6372}" dt="2024-09-18T07:43:40.607" v="93"/>
        <pc:sldMkLst>
          <pc:docMk/>
          <pc:sldMk cId="3150974268" sldId="380"/>
        </pc:sldMkLst>
        <pc:spChg chg="mod">
          <ac:chgData name="רומן גורי" userId="S::roman.gury@e.braude.ac.il::2a425737-0a37-4818-a121-a791e63a5d7b" providerId="AD" clId="Web-{5B5EF5CC-BBE0-3673-BF6B-3C2986DA6372}" dt="2024-09-18T07:43:09.934" v="85" actId="20577"/>
          <ac:spMkLst>
            <pc:docMk/>
            <pc:sldMk cId="3150974268" sldId="380"/>
            <ac:spMk id="8" creationId="{4B77F6E1-93E6-4E2B-9E64-5A8F6F3CC026}"/>
          </ac:spMkLst>
        </pc:spChg>
      </pc:sldChg>
      <pc:sldChg chg="modSp add replId">
        <pc:chgData name="רומן גורי" userId="S::roman.gury@e.braude.ac.il::2a425737-0a37-4818-a121-a791e63a5d7b" providerId="AD" clId="Web-{5B5EF5CC-BBE0-3673-BF6B-3C2986DA6372}" dt="2024-09-18T09:49:30.332" v="277" actId="14100"/>
        <pc:sldMkLst>
          <pc:docMk/>
          <pc:sldMk cId="1443129454" sldId="381"/>
        </pc:sldMkLst>
        <pc:spChg chg="mod">
          <ac:chgData name="רומן גורי" userId="S::roman.gury@e.braude.ac.il::2a425737-0a37-4818-a121-a791e63a5d7b" providerId="AD" clId="Web-{5B5EF5CC-BBE0-3673-BF6B-3C2986DA6372}" dt="2024-09-18T09:49:30.332" v="277" actId="14100"/>
          <ac:spMkLst>
            <pc:docMk/>
            <pc:sldMk cId="1443129454" sldId="381"/>
            <ac:spMk id="8" creationId="{4B77F6E1-93E6-4E2B-9E64-5A8F6F3CC026}"/>
          </ac:spMkLst>
        </pc:spChg>
      </pc:sldChg>
      <pc:sldChg chg="add replId">
        <pc:chgData name="רומן גורי" userId="S::roman.gury@e.braude.ac.il::2a425737-0a37-4818-a121-a791e63a5d7b" providerId="AD" clId="Web-{5B5EF5CC-BBE0-3673-BF6B-3C2986DA6372}" dt="2024-09-18T08:21:44.958" v="252"/>
        <pc:sldMkLst>
          <pc:docMk/>
          <pc:sldMk cId="250291319" sldId="382"/>
        </pc:sldMkLst>
      </pc:sldChg>
      <pc:sldChg chg="add del replId">
        <pc:chgData name="רומן גורי" userId="S::roman.gury@e.braude.ac.il::2a425737-0a37-4818-a121-a791e63a5d7b" providerId="AD" clId="Web-{5B5EF5CC-BBE0-3673-BF6B-3C2986DA6372}" dt="2024-09-18T09:51:43.888" v="279"/>
        <pc:sldMkLst>
          <pc:docMk/>
          <pc:sldMk cId="3623550003" sldId="384"/>
        </pc:sldMkLst>
      </pc:sldChg>
    </pc:docChg>
  </pc:docChgLst>
  <pc:docChgLst>
    <pc:chgData name="אוניל פאנקר" userId="d69db3a9-31c2-40ab-9a51-209639d0b7d5" providerId="ADAL" clId="{BE55AE39-938C-466F-BDF6-95D16FC24DE7}"/>
    <pc:docChg chg="undo custSel addSld modSld sldOrd">
      <pc:chgData name="אוניל פאנקר" userId="d69db3a9-31c2-40ab-9a51-209639d0b7d5" providerId="ADAL" clId="{BE55AE39-938C-466F-BDF6-95D16FC24DE7}" dt="2024-09-18T09:51:49.288" v="550" actId="14100"/>
      <pc:docMkLst>
        <pc:docMk/>
      </pc:docMkLst>
      <pc:sldChg chg="addSp delSp modSp mod">
        <pc:chgData name="אוניל פאנקר" userId="d69db3a9-31c2-40ab-9a51-209639d0b7d5" providerId="ADAL" clId="{BE55AE39-938C-466F-BDF6-95D16FC24DE7}" dt="2024-09-14T16:37:38.585" v="78" actId="20577"/>
        <pc:sldMkLst>
          <pc:docMk/>
          <pc:sldMk cId="2880234122" sldId="311"/>
        </pc:sldMkLst>
        <pc:spChg chg="add mod">
          <ac:chgData name="אוניל פאנקר" userId="d69db3a9-31c2-40ab-9a51-209639d0b7d5" providerId="ADAL" clId="{BE55AE39-938C-466F-BDF6-95D16FC24DE7}" dt="2024-09-14T16:29:49.566" v="14" actId="1076"/>
          <ac:spMkLst>
            <pc:docMk/>
            <pc:sldMk cId="2880234122" sldId="311"/>
            <ac:spMk id="5" creationId="{580561F3-B83C-11B4-76AE-7882C8C3F35C}"/>
          </ac:spMkLst>
        </pc:spChg>
        <pc:spChg chg="add del">
          <ac:chgData name="אוניל פאנקר" userId="d69db3a9-31c2-40ab-9a51-209639d0b7d5" providerId="ADAL" clId="{BE55AE39-938C-466F-BDF6-95D16FC24DE7}" dt="2024-09-14T16:29:33.830" v="12" actId="478"/>
          <ac:spMkLst>
            <pc:docMk/>
            <pc:sldMk cId="2880234122" sldId="311"/>
            <ac:spMk id="7" creationId="{7F5E6920-A7FC-A7E8-06D9-9831BFEA50B6}"/>
          </ac:spMkLst>
        </pc:spChg>
        <pc:spChg chg="mod">
          <ac:chgData name="אוניל פאנקר" userId="d69db3a9-31c2-40ab-9a51-209639d0b7d5" providerId="ADAL" clId="{BE55AE39-938C-466F-BDF6-95D16FC24DE7}" dt="2024-09-14T16:29:16.518" v="7" actId="108"/>
          <ac:spMkLst>
            <pc:docMk/>
            <pc:sldMk cId="2880234122" sldId="311"/>
            <ac:spMk id="830" creationId="{00000000-0000-0000-0000-000000000000}"/>
          </ac:spMkLst>
        </pc:spChg>
        <pc:spChg chg="mod">
          <ac:chgData name="אוניל פאנקר" userId="d69db3a9-31c2-40ab-9a51-209639d0b7d5" providerId="ADAL" clId="{BE55AE39-938C-466F-BDF6-95D16FC24DE7}" dt="2024-09-14T16:37:38.585" v="78" actId="20577"/>
          <ac:spMkLst>
            <pc:docMk/>
            <pc:sldMk cId="2880234122" sldId="311"/>
            <ac:spMk id="834" creationId="{00000000-0000-0000-0000-000000000000}"/>
          </ac:spMkLst>
        </pc:spChg>
      </pc:sldChg>
      <pc:sldChg chg="modSp mod">
        <pc:chgData name="אוניל פאנקר" userId="d69db3a9-31c2-40ab-9a51-209639d0b7d5" providerId="ADAL" clId="{BE55AE39-938C-466F-BDF6-95D16FC24DE7}" dt="2024-09-14T16:32:53.064" v="76" actId="20577"/>
        <pc:sldMkLst>
          <pc:docMk/>
          <pc:sldMk cId="1923696214" sldId="312"/>
        </pc:sldMkLst>
        <pc:spChg chg="mod">
          <ac:chgData name="אוניל פאנקר" userId="d69db3a9-31c2-40ab-9a51-209639d0b7d5" providerId="ADAL" clId="{BE55AE39-938C-466F-BDF6-95D16FC24DE7}" dt="2024-09-14T16:32:53.064" v="76" actId="20577"/>
          <ac:spMkLst>
            <pc:docMk/>
            <pc:sldMk cId="1923696214" sldId="312"/>
            <ac:spMk id="13" creationId="{089820D3-0E16-4F9F-82DF-EBB9271A3372}"/>
          </ac:spMkLst>
        </pc:spChg>
      </pc:sldChg>
      <pc:sldChg chg="modSp mod ord">
        <pc:chgData name="אוניל פאנקר" userId="d69db3a9-31c2-40ab-9a51-209639d0b7d5" providerId="ADAL" clId="{BE55AE39-938C-466F-BDF6-95D16FC24DE7}" dt="2024-09-14T16:32:09.058" v="65"/>
        <pc:sldMkLst>
          <pc:docMk/>
          <pc:sldMk cId="661003507" sldId="317"/>
        </pc:sldMkLst>
        <pc:spChg chg="mod">
          <ac:chgData name="אוניל פאנקר" userId="d69db3a9-31c2-40ab-9a51-209639d0b7d5" providerId="ADAL" clId="{BE55AE39-938C-466F-BDF6-95D16FC24DE7}" dt="2024-09-14T16:31:33.294" v="48" actId="313"/>
          <ac:spMkLst>
            <pc:docMk/>
            <pc:sldMk cId="661003507" sldId="317"/>
            <ac:spMk id="8" creationId="{4B77F6E1-93E6-4E2B-9E64-5A8F6F3CC026}"/>
          </ac:spMkLst>
        </pc:spChg>
      </pc:sldChg>
      <pc:sldChg chg="modSp mod">
        <pc:chgData name="אוניל פאנקר" userId="d69db3a9-31c2-40ab-9a51-209639d0b7d5" providerId="ADAL" clId="{BE55AE39-938C-466F-BDF6-95D16FC24DE7}" dt="2024-09-14T16:30:05.378" v="21" actId="20577"/>
        <pc:sldMkLst>
          <pc:docMk/>
          <pc:sldMk cId="4250358172" sldId="318"/>
        </pc:sldMkLst>
        <pc:spChg chg="mod">
          <ac:chgData name="אוניל פאנקר" userId="d69db3a9-31c2-40ab-9a51-209639d0b7d5" providerId="ADAL" clId="{BE55AE39-938C-466F-BDF6-95D16FC24DE7}" dt="2024-09-14T16:30:05.378" v="21" actId="20577"/>
          <ac:spMkLst>
            <pc:docMk/>
            <pc:sldMk cId="4250358172" sldId="318"/>
            <ac:spMk id="12" creationId="{89E42C24-18F1-4166-AF39-DD6DDBF41BE4}"/>
          </ac:spMkLst>
        </pc:spChg>
      </pc:sldChg>
      <pc:sldChg chg="ord">
        <pc:chgData name="אוניל פאנקר" userId="d69db3a9-31c2-40ab-9a51-209639d0b7d5" providerId="ADAL" clId="{BE55AE39-938C-466F-BDF6-95D16FC24DE7}" dt="2024-09-14T16:32:24.841" v="67"/>
        <pc:sldMkLst>
          <pc:docMk/>
          <pc:sldMk cId="878256077" sldId="321"/>
        </pc:sldMkLst>
      </pc:sldChg>
      <pc:sldChg chg="ord">
        <pc:chgData name="אוניל פאנקר" userId="d69db3a9-31c2-40ab-9a51-209639d0b7d5" providerId="ADAL" clId="{BE55AE39-938C-466F-BDF6-95D16FC24DE7}" dt="2024-09-14T16:32:24.841" v="67"/>
        <pc:sldMkLst>
          <pc:docMk/>
          <pc:sldMk cId="4034808242" sldId="325"/>
        </pc:sldMkLst>
      </pc:sldChg>
      <pc:sldChg chg="ord">
        <pc:chgData name="אוניל פאנקר" userId="d69db3a9-31c2-40ab-9a51-209639d0b7d5" providerId="ADAL" clId="{BE55AE39-938C-466F-BDF6-95D16FC24DE7}" dt="2024-09-14T16:32:37.532" v="69"/>
        <pc:sldMkLst>
          <pc:docMk/>
          <pc:sldMk cId="1962909662" sldId="327"/>
        </pc:sldMkLst>
      </pc:sldChg>
      <pc:sldChg chg="ord">
        <pc:chgData name="אוניל פאנקר" userId="d69db3a9-31c2-40ab-9a51-209639d0b7d5" providerId="ADAL" clId="{BE55AE39-938C-466F-BDF6-95D16FC24DE7}" dt="2024-09-14T16:32:09.058" v="65"/>
        <pc:sldMkLst>
          <pc:docMk/>
          <pc:sldMk cId="1908170663" sldId="331"/>
        </pc:sldMkLst>
      </pc:sldChg>
      <pc:sldChg chg="modSp add mod ord">
        <pc:chgData name="אוניל פאנקר" userId="d69db3a9-31c2-40ab-9a51-209639d0b7d5" providerId="ADAL" clId="{BE55AE39-938C-466F-BDF6-95D16FC24DE7}" dt="2024-09-14T16:30:42.547" v="33" actId="20577"/>
        <pc:sldMkLst>
          <pc:docMk/>
          <pc:sldMk cId="2470789692" sldId="342"/>
        </pc:sldMkLst>
        <pc:spChg chg="mod">
          <ac:chgData name="אוניל פאנקר" userId="d69db3a9-31c2-40ab-9a51-209639d0b7d5" providerId="ADAL" clId="{BE55AE39-938C-466F-BDF6-95D16FC24DE7}" dt="2024-09-14T16:30:42.547" v="33" actId="20577"/>
          <ac:spMkLst>
            <pc:docMk/>
            <pc:sldMk cId="2470789692" sldId="342"/>
            <ac:spMk id="8" creationId="{4B77F6E1-93E6-4E2B-9E64-5A8F6F3CC026}"/>
          </ac:spMkLst>
        </pc:spChg>
      </pc:sldChg>
      <pc:sldChg chg="modSp add mod ord">
        <pc:chgData name="אוניל פאנקר" userId="d69db3a9-31c2-40ab-9a51-209639d0b7d5" providerId="ADAL" clId="{BE55AE39-938C-466F-BDF6-95D16FC24DE7}" dt="2024-09-14T16:32:09.058" v="65"/>
        <pc:sldMkLst>
          <pc:docMk/>
          <pc:sldMk cId="1740241728" sldId="343"/>
        </pc:sldMkLst>
        <pc:spChg chg="mod">
          <ac:chgData name="אוניל פאנקר" userId="d69db3a9-31c2-40ab-9a51-209639d0b7d5" providerId="ADAL" clId="{BE55AE39-938C-466F-BDF6-95D16FC24DE7}" dt="2024-09-14T16:31:47.793" v="63" actId="14100"/>
          <ac:spMkLst>
            <pc:docMk/>
            <pc:sldMk cId="1740241728" sldId="343"/>
            <ac:spMk id="8" creationId="{4B77F6E1-93E6-4E2B-9E64-5A8F6F3CC026}"/>
          </ac:spMkLst>
        </pc:spChg>
      </pc:sldChg>
      <pc:sldChg chg="addSp modSp mod">
        <pc:chgData name="אוניל פאנקר" userId="d69db3a9-31c2-40ab-9a51-209639d0b7d5" providerId="ADAL" clId="{BE55AE39-938C-466F-BDF6-95D16FC24DE7}" dt="2024-09-16T20:31:02.552" v="296" actId="20577"/>
        <pc:sldMkLst>
          <pc:docMk/>
          <pc:sldMk cId="2242463046" sldId="363"/>
        </pc:sldMkLst>
        <pc:spChg chg="add mod">
          <ac:chgData name="אוניל פאנקר" userId="d69db3a9-31c2-40ab-9a51-209639d0b7d5" providerId="ADAL" clId="{BE55AE39-938C-466F-BDF6-95D16FC24DE7}" dt="2024-09-16T20:31:02.552" v="296" actId="20577"/>
          <ac:spMkLst>
            <pc:docMk/>
            <pc:sldMk cId="2242463046" sldId="363"/>
            <ac:spMk id="2" creationId="{1A9D0D2C-9628-27DC-4BE9-CE9B6DC654EC}"/>
          </ac:spMkLst>
        </pc:spChg>
      </pc:sldChg>
      <pc:sldChg chg="addSp delSp modSp add mod">
        <pc:chgData name="אוניל פאנקר" userId="d69db3a9-31c2-40ab-9a51-209639d0b7d5" providerId="ADAL" clId="{BE55AE39-938C-466F-BDF6-95D16FC24DE7}" dt="2024-09-16T20:36:18.347" v="549" actId="1076"/>
        <pc:sldMkLst>
          <pc:docMk/>
          <pc:sldMk cId="1709429376" sldId="379"/>
        </pc:sldMkLst>
        <pc:spChg chg="del">
          <ac:chgData name="אוניל פאנקר" userId="d69db3a9-31c2-40ab-9a51-209639d0b7d5" providerId="ADAL" clId="{BE55AE39-938C-466F-BDF6-95D16FC24DE7}" dt="2024-09-16T20:31:14.934" v="298" actId="478"/>
          <ac:spMkLst>
            <pc:docMk/>
            <pc:sldMk cId="1709429376" sldId="379"/>
            <ac:spMk id="2" creationId="{1A9D0D2C-9628-27DC-4BE9-CE9B6DC654EC}"/>
          </ac:spMkLst>
        </pc:spChg>
        <pc:spChg chg="add mod">
          <ac:chgData name="אוניל פאנקר" userId="d69db3a9-31c2-40ab-9a51-209639d0b7d5" providerId="ADAL" clId="{BE55AE39-938C-466F-BDF6-95D16FC24DE7}" dt="2024-09-16T20:32:28.070" v="339" actId="20577"/>
          <ac:spMkLst>
            <pc:docMk/>
            <pc:sldMk cId="1709429376" sldId="379"/>
            <ac:spMk id="3" creationId="{3C219A08-DBEE-639C-B549-CDA17AB6395A}"/>
          </ac:spMkLst>
        </pc:spChg>
        <pc:spChg chg="add mod">
          <ac:chgData name="אוניל פאנקר" userId="d69db3a9-31c2-40ab-9a51-209639d0b7d5" providerId="ADAL" clId="{BE55AE39-938C-466F-BDF6-95D16FC24DE7}" dt="2024-09-16T20:34:06.085" v="403" actId="255"/>
          <ac:spMkLst>
            <pc:docMk/>
            <pc:sldMk cId="1709429376" sldId="379"/>
            <ac:spMk id="5" creationId="{DEA522A7-8018-32EE-4868-0D75A76891B2}"/>
          </ac:spMkLst>
        </pc:spChg>
        <pc:spChg chg="mod">
          <ac:chgData name="אוניל פאנקר" userId="d69db3a9-31c2-40ab-9a51-209639d0b7d5" providerId="ADAL" clId="{BE55AE39-938C-466F-BDF6-95D16FC24DE7}" dt="2024-09-16T20:32:16.190" v="324" actId="14100"/>
          <ac:spMkLst>
            <pc:docMk/>
            <pc:sldMk cId="1709429376" sldId="379"/>
            <ac:spMk id="6" creationId="{D3F2F979-6217-464F-91E1-9B6355A68240}"/>
          </ac:spMkLst>
        </pc:spChg>
        <pc:spChg chg="add mod">
          <ac:chgData name="אוניל פאנקר" userId="d69db3a9-31c2-40ab-9a51-209639d0b7d5" providerId="ADAL" clId="{BE55AE39-938C-466F-BDF6-95D16FC24DE7}" dt="2024-09-16T20:34:23.134" v="419" actId="20577"/>
          <ac:spMkLst>
            <pc:docMk/>
            <pc:sldMk cId="1709429376" sldId="379"/>
            <ac:spMk id="7" creationId="{38FB11D8-E4FD-71BB-8CDA-BC9297A95FB4}"/>
          </ac:spMkLst>
        </pc:spChg>
        <pc:spChg chg="add mod">
          <ac:chgData name="אוניל פאנקר" userId="d69db3a9-31c2-40ab-9a51-209639d0b7d5" providerId="ADAL" clId="{BE55AE39-938C-466F-BDF6-95D16FC24DE7}" dt="2024-09-16T20:34:31.132" v="439" actId="20577"/>
          <ac:spMkLst>
            <pc:docMk/>
            <pc:sldMk cId="1709429376" sldId="379"/>
            <ac:spMk id="8" creationId="{93F62069-4617-8C24-E3DE-E45432B6A721}"/>
          </ac:spMkLst>
        </pc:spChg>
        <pc:spChg chg="add mod">
          <ac:chgData name="אוניל פאנקר" userId="d69db3a9-31c2-40ab-9a51-209639d0b7d5" providerId="ADAL" clId="{BE55AE39-938C-466F-BDF6-95D16FC24DE7}" dt="2024-09-16T20:36:18.347" v="549" actId="1076"/>
          <ac:spMkLst>
            <pc:docMk/>
            <pc:sldMk cId="1709429376" sldId="379"/>
            <ac:spMk id="9" creationId="{0F55A3C9-0EF3-3BAA-2CD8-55D2ADC17411}"/>
          </ac:spMkLst>
        </pc:spChg>
        <pc:spChg chg="add mod">
          <ac:chgData name="אוניל פאנקר" userId="d69db3a9-31c2-40ab-9a51-209639d0b7d5" providerId="ADAL" clId="{BE55AE39-938C-466F-BDF6-95D16FC24DE7}" dt="2024-09-16T20:35:07.159" v="526" actId="20577"/>
          <ac:spMkLst>
            <pc:docMk/>
            <pc:sldMk cId="1709429376" sldId="379"/>
            <ac:spMk id="10" creationId="{8AF7C03C-EDF6-B4DE-8030-9BF2000BD614}"/>
          </ac:spMkLst>
        </pc:spChg>
        <pc:spChg chg="add mod">
          <ac:chgData name="אוניל פאנקר" userId="d69db3a9-31c2-40ab-9a51-209639d0b7d5" providerId="ADAL" clId="{BE55AE39-938C-466F-BDF6-95D16FC24DE7}" dt="2024-09-16T20:34:56.626" v="502" actId="20577"/>
          <ac:spMkLst>
            <pc:docMk/>
            <pc:sldMk cId="1709429376" sldId="379"/>
            <ac:spMk id="11" creationId="{4B417C7A-D4AD-C143-2C3C-6DE5D21C5AE8}"/>
          </ac:spMkLst>
        </pc:spChg>
        <pc:spChg chg="add mod">
          <ac:chgData name="אוניל פאנקר" userId="d69db3a9-31c2-40ab-9a51-209639d0b7d5" providerId="ADAL" clId="{BE55AE39-938C-466F-BDF6-95D16FC24DE7}" dt="2024-09-16T20:34:48.919" v="483" actId="20577"/>
          <ac:spMkLst>
            <pc:docMk/>
            <pc:sldMk cId="1709429376" sldId="379"/>
            <ac:spMk id="12" creationId="{472B92E6-27FA-0775-FF17-AC98419819A4}"/>
          </ac:spMkLst>
        </pc:spChg>
        <pc:cxnChg chg="add del mod">
          <ac:chgData name="אוניל פאנקר" userId="d69db3a9-31c2-40ab-9a51-209639d0b7d5" providerId="ADAL" clId="{BE55AE39-938C-466F-BDF6-95D16FC24DE7}" dt="2024-09-16T20:35:26.127" v="528" actId="11529"/>
          <ac:cxnSpMkLst>
            <pc:docMk/>
            <pc:sldMk cId="1709429376" sldId="379"/>
            <ac:cxnSpMk id="14" creationId="{EC2F24DC-E3A4-F6C0-6E99-8BA035015BE0}"/>
          </ac:cxnSpMkLst>
        </pc:cxnChg>
        <pc:cxnChg chg="add mod">
          <ac:chgData name="אוניל פאנקר" userId="d69db3a9-31c2-40ab-9a51-209639d0b7d5" providerId="ADAL" clId="{BE55AE39-938C-466F-BDF6-95D16FC24DE7}" dt="2024-09-16T20:35:42.727" v="530" actId="13822"/>
          <ac:cxnSpMkLst>
            <pc:docMk/>
            <pc:sldMk cId="1709429376" sldId="379"/>
            <ac:cxnSpMk id="16" creationId="{41C8AE15-D989-D4B7-7DDC-0BC44783A959}"/>
          </ac:cxnSpMkLst>
        </pc:cxnChg>
        <pc:cxnChg chg="add mod">
          <ac:chgData name="אוניל פאנקר" userId="d69db3a9-31c2-40ab-9a51-209639d0b7d5" providerId="ADAL" clId="{BE55AE39-938C-466F-BDF6-95D16FC24DE7}" dt="2024-09-16T20:35:49.433" v="533" actId="14100"/>
          <ac:cxnSpMkLst>
            <pc:docMk/>
            <pc:sldMk cId="1709429376" sldId="379"/>
            <ac:cxnSpMk id="17" creationId="{F3B7EE9B-C519-1159-4F65-C01E90A03AA8}"/>
          </ac:cxnSpMkLst>
        </pc:cxnChg>
        <pc:cxnChg chg="add mod">
          <ac:chgData name="אוניל פאנקר" userId="d69db3a9-31c2-40ab-9a51-209639d0b7d5" providerId="ADAL" clId="{BE55AE39-938C-466F-BDF6-95D16FC24DE7}" dt="2024-09-16T20:35:54.825" v="536" actId="14100"/>
          <ac:cxnSpMkLst>
            <pc:docMk/>
            <pc:sldMk cId="1709429376" sldId="379"/>
            <ac:cxnSpMk id="20" creationId="{C2D8AF9E-8092-8D13-DE40-8139542449FD}"/>
          </ac:cxnSpMkLst>
        </pc:cxnChg>
        <pc:cxnChg chg="add mod">
          <ac:chgData name="אוניל פאנקר" userId="d69db3a9-31c2-40ab-9a51-209639d0b7d5" providerId="ADAL" clId="{BE55AE39-938C-466F-BDF6-95D16FC24DE7}" dt="2024-09-16T20:36:18.347" v="549" actId="1076"/>
          <ac:cxnSpMkLst>
            <pc:docMk/>
            <pc:sldMk cId="1709429376" sldId="379"/>
            <ac:cxnSpMk id="23" creationId="{07B9C55F-A438-087F-6E1A-B0DFEFF53CBD}"/>
          </ac:cxnSpMkLst>
        </pc:cxnChg>
        <pc:cxnChg chg="add mod">
          <ac:chgData name="אוניל פאנקר" userId="d69db3a9-31c2-40ab-9a51-209639d0b7d5" providerId="ADAL" clId="{BE55AE39-938C-466F-BDF6-95D16FC24DE7}" dt="2024-09-16T20:36:05.571" v="542" actId="14100"/>
          <ac:cxnSpMkLst>
            <pc:docMk/>
            <pc:sldMk cId="1709429376" sldId="379"/>
            <ac:cxnSpMk id="26" creationId="{CB9B9E1E-DBCD-CA97-4142-707865708C2F}"/>
          </ac:cxnSpMkLst>
        </pc:cxnChg>
        <pc:cxnChg chg="add mod">
          <ac:chgData name="אוניל פאנקר" userId="d69db3a9-31c2-40ab-9a51-209639d0b7d5" providerId="ADAL" clId="{BE55AE39-938C-466F-BDF6-95D16FC24DE7}" dt="2024-09-16T20:36:10.346" v="545" actId="14100"/>
          <ac:cxnSpMkLst>
            <pc:docMk/>
            <pc:sldMk cId="1709429376" sldId="379"/>
            <ac:cxnSpMk id="29" creationId="{1810CBED-7DF7-9CB8-8A4B-06469EB4766D}"/>
          </ac:cxnSpMkLst>
        </pc:cxnChg>
        <pc:cxnChg chg="add mod">
          <ac:chgData name="אוניל פאנקר" userId="d69db3a9-31c2-40ab-9a51-209639d0b7d5" providerId="ADAL" clId="{BE55AE39-938C-466F-BDF6-95D16FC24DE7}" dt="2024-09-16T20:36:15.157" v="548" actId="14100"/>
          <ac:cxnSpMkLst>
            <pc:docMk/>
            <pc:sldMk cId="1709429376" sldId="379"/>
            <ac:cxnSpMk id="32" creationId="{FB5F672B-1943-12C9-A7F4-D48D548CAAEC}"/>
          </ac:cxnSpMkLst>
        </pc:cxnChg>
      </pc:sldChg>
      <pc:sldChg chg="modSp mod">
        <pc:chgData name="אוניל פאנקר" userId="d69db3a9-31c2-40ab-9a51-209639d0b7d5" providerId="ADAL" clId="{BE55AE39-938C-466F-BDF6-95D16FC24DE7}" dt="2024-09-18T09:51:49.288" v="550" actId="14100"/>
        <pc:sldMkLst>
          <pc:docMk/>
          <pc:sldMk cId="1443129454" sldId="381"/>
        </pc:sldMkLst>
        <pc:spChg chg="mod">
          <ac:chgData name="אוניל פאנקר" userId="d69db3a9-31c2-40ab-9a51-209639d0b7d5" providerId="ADAL" clId="{BE55AE39-938C-466F-BDF6-95D16FC24DE7}" dt="2024-09-18T09:51:49.288" v="550" actId="14100"/>
          <ac:spMkLst>
            <pc:docMk/>
            <pc:sldMk cId="1443129454" sldId="381"/>
            <ac:spMk id="8" creationId="{4B77F6E1-93E6-4E2B-9E64-5A8F6F3CC026}"/>
          </ac:spMkLst>
        </pc:spChg>
      </pc:sldChg>
    </pc:docChg>
  </pc:docChgLst>
  <pc:docChgLst>
    <pc:chgData name="אוניל פאנקר" userId="S::oneill.panker@e.braude.ac.il::d69db3a9-31c2-40ab-9a51-209639d0b7d5" providerId="AD" clId="Web-{BF89EBE2-6E14-2C7C-A482-06021185DEE8}"/>
    <pc:docChg chg="modSld">
      <pc:chgData name="אוניל פאנקר" userId="S::oneill.panker@e.braude.ac.il::d69db3a9-31c2-40ab-9a51-209639d0b7d5" providerId="AD" clId="Web-{BF89EBE2-6E14-2C7C-A482-06021185DEE8}" dt="2024-09-18T08:13:08.356" v="31" actId="1076"/>
      <pc:docMkLst>
        <pc:docMk/>
      </pc:docMkLst>
      <pc:sldChg chg="addSp delSp modSp">
        <pc:chgData name="אוניל פאנקר" userId="S::oneill.panker@e.braude.ac.il::d69db3a9-31c2-40ab-9a51-209639d0b7d5" providerId="AD" clId="Web-{BF89EBE2-6E14-2C7C-A482-06021185DEE8}" dt="2024-09-18T08:03:30.758" v="7" actId="1076"/>
        <pc:sldMkLst>
          <pc:docMk/>
          <pc:sldMk cId="1636006960" sldId="319"/>
        </pc:sldMkLst>
        <pc:picChg chg="add mod">
          <ac:chgData name="אוניל פאנקר" userId="S::oneill.panker@e.braude.ac.il::d69db3a9-31c2-40ab-9a51-209639d0b7d5" providerId="AD" clId="Web-{BF89EBE2-6E14-2C7C-A482-06021185DEE8}" dt="2024-09-18T08:03:30.758" v="7" actId="1076"/>
          <ac:picMkLst>
            <pc:docMk/>
            <pc:sldMk cId="1636006960" sldId="319"/>
            <ac:picMk id="2" creationId="{37EDC56F-EFFE-C18A-B03B-E6352FF3FA77}"/>
          </ac:picMkLst>
        </pc:picChg>
        <pc:picChg chg="del">
          <ac:chgData name="אוניל פאנקר" userId="S::oneill.panker@e.braude.ac.il::d69db3a9-31c2-40ab-9a51-209639d0b7d5" providerId="AD" clId="Web-{BF89EBE2-6E14-2C7C-A482-06021185DEE8}" dt="2024-09-18T08:03:25.695" v="6"/>
          <ac:picMkLst>
            <pc:docMk/>
            <pc:sldMk cId="1636006960" sldId="319"/>
            <ac:picMk id="1026" creationId="{BCD8C147-22E3-41FA-970C-14D0D2ED713A}"/>
          </ac:picMkLst>
        </pc:picChg>
      </pc:sldChg>
      <pc:sldChg chg="addSp delSp modSp">
        <pc:chgData name="אוניל פאנקר" userId="S::oneill.panker@e.braude.ac.il::d69db3a9-31c2-40ab-9a51-209639d0b7d5" providerId="AD" clId="Web-{BF89EBE2-6E14-2C7C-A482-06021185DEE8}" dt="2024-09-18T08:04:10.541" v="14" actId="1076"/>
        <pc:sldMkLst>
          <pc:docMk/>
          <pc:sldMk cId="2314398750" sldId="320"/>
        </pc:sldMkLst>
        <pc:picChg chg="add mod">
          <ac:chgData name="אוניל פאנקר" userId="S::oneill.panker@e.braude.ac.il::d69db3a9-31c2-40ab-9a51-209639d0b7d5" providerId="AD" clId="Web-{BF89EBE2-6E14-2C7C-A482-06021185DEE8}" dt="2024-09-18T08:04:10.541" v="14" actId="1076"/>
          <ac:picMkLst>
            <pc:docMk/>
            <pc:sldMk cId="2314398750" sldId="320"/>
            <ac:picMk id="2" creationId="{74AF2B65-6880-0D66-FFBD-2184EEF574E9}"/>
          </ac:picMkLst>
        </pc:picChg>
        <pc:picChg chg="del">
          <ac:chgData name="אוניל פאנקר" userId="S::oneill.panker@e.braude.ac.il::d69db3a9-31c2-40ab-9a51-209639d0b7d5" providerId="AD" clId="Web-{BF89EBE2-6E14-2C7C-A482-06021185DEE8}" dt="2024-09-18T08:03:55.212" v="13"/>
          <ac:picMkLst>
            <pc:docMk/>
            <pc:sldMk cId="2314398750" sldId="320"/>
            <ac:picMk id="2050" creationId="{7F5EBF5F-2854-4117-9D16-79796012B2EB}"/>
          </ac:picMkLst>
        </pc:picChg>
      </pc:sldChg>
      <pc:sldChg chg="addSp delSp modSp">
        <pc:chgData name="אוניל פאנקר" userId="S::oneill.panker@e.braude.ac.il::d69db3a9-31c2-40ab-9a51-209639d0b7d5" providerId="AD" clId="Web-{BF89EBE2-6E14-2C7C-A482-06021185DEE8}" dt="2024-09-18T08:13:08.356" v="31" actId="1076"/>
        <pc:sldMkLst>
          <pc:docMk/>
          <pc:sldMk cId="2130215267" sldId="349"/>
        </pc:sldMkLst>
        <pc:picChg chg="add del mod">
          <ac:chgData name="אוניל פאנקר" userId="S::oneill.panker@e.braude.ac.il::d69db3a9-31c2-40ab-9a51-209639d0b7d5" providerId="AD" clId="Web-{BF89EBE2-6E14-2C7C-A482-06021185DEE8}" dt="2024-09-18T08:12:58.169" v="25"/>
          <ac:picMkLst>
            <pc:docMk/>
            <pc:sldMk cId="2130215267" sldId="349"/>
            <ac:picMk id="2" creationId="{1E973510-6B61-B781-336F-1255346F0A02}"/>
          </ac:picMkLst>
        </pc:picChg>
        <pc:picChg chg="add mod">
          <ac:chgData name="אוניל פאנקר" userId="S::oneill.panker@e.braude.ac.il::d69db3a9-31c2-40ab-9a51-209639d0b7d5" providerId="AD" clId="Web-{BF89EBE2-6E14-2C7C-A482-06021185DEE8}" dt="2024-09-18T08:13:08.356" v="31" actId="1076"/>
          <ac:picMkLst>
            <pc:docMk/>
            <pc:sldMk cId="2130215267" sldId="349"/>
            <ac:picMk id="3" creationId="{70845A43-7BC2-8F6E-7EA6-D83A6CE96AF3}"/>
          </ac:picMkLst>
        </pc:picChg>
        <pc:picChg chg="del">
          <ac:chgData name="אוניל פאנקר" userId="S::oneill.panker@e.braude.ac.il::d69db3a9-31c2-40ab-9a51-209639d0b7d5" providerId="AD" clId="Web-{BF89EBE2-6E14-2C7C-A482-06021185DEE8}" dt="2024-09-18T08:10:55.696" v="15"/>
          <ac:picMkLst>
            <pc:docMk/>
            <pc:sldMk cId="2130215267" sldId="349"/>
            <ac:picMk id="12" creationId="{718B6714-23F7-4B16-BA36-25AC92D79167}"/>
          </ac:picMkLst>
        </pc:picChg>
      </pc:sldChg>
    </pc:docChg>
  </pc:docChgLst>
  <pc:docChgLst>
    <pc:chgData name="רומן גורי" userId="S::roman.gury@e.braude.ac.il::2a425737-0a37-4818-a121-a791e63a5d7b" providerId="AD" clId="Web-{E92859F2-C476-AFD4-82D0-96BA5C2DC027}"/>
    <pc:docChg chg="addSld modSld">
      <pc:chgData name="רומן גורי" userId="S::roman.gury@e.braude.ac.il::2a425737-0a37-4818-a121-a791e63a5d7b" providerId="AD" clId="Web-{E92859F2-C476-AFD4-82D0-96BA5C2DC027}" dt="2024-05-23T11:18:46.757" v="47"/>
      <pc:docMkLst>
        <pc:docMk/>
      </pc:docMkLst>
      <pc:sldChg chg="modNotes">
        <pc:chgData name="רומן גורי" userId="S::roman.gury@e.braude.ac.il::2a425737-0a37-4818-a121-a791e63a5d7b" providerId="AD" clId="Web-{E92859F2-C476-AFD4-82D0-96BA5C2DC027}" dt="2024-05-23T10:34:26.434" v="15"/>
        <pc:sldMkLst>
          <pc:docMk/>
          <pc:sldMk cId="564851993" sldId="314"/>
        </pc:sldMkLst>
      </pc:sldChg>
      <pc:sldChg chg="addSp delSp modSp add replId">
        <pc:chgData name="רומן גורי" userId="S::roman.gury@e.braude.ac.il::2a425737-0a37-4818-a121-a791e63a5d7b" providerId="AD" clId="Web-{E92859F2-C476-AFD4-82D0-96BA5C2DC027}" dt="2024-05-23T11:18:46.757" v="47"/>
        <pc:sldMkLst>
          <pc:docMk/>
          <pc:sldMk cId="2664865610" sldId="340"/>
        </pc:sldMkLst>
        <pc:picChg chg="add mod ord">
          <ac:chgData name="רומן גורי" userId="S::roman.gury@e.braude.ac.il::2a425737-0a37-4818-a121-a791e63a5d7b" providerId="AD" clId="Web-{E92859F2-C476-AFD4-82D0-96BA5C2DC027}" dt="2024-05-23T11:07:44.450" v="23" actId="1076"/>
          <ac:picMkLst>
            <pc:docMk/>
            <pc:sldMk cId="2664865610" sldId="340"/>
            <ac:picMk id="2" creationId="{C7496F89-51A6-4C2B-16A6-BEF8BBA63646}"/>
          </ac:picMkLst>
        </pc:picChg>
        <pc:picChg chg="add del mod">
          <ac:chgData name="רומן גורי" userId="S::roman.gury@e.braude.ac.il::2a425737-0a37-4818-a121-a791e63a5d7b" providerId="AD" clId="Web-{E92859F2-C476-AFD4-82D0-96BA5C2DC027}" dt="2024-05-23T11:17:37.240" v="33"/>
          <ac:picMkLst>
            <pc:docMk/>
            <pc:sldMk cId="2664865610" sldId="340"/>
            <ac:picMk id="3" creationId="{6EC82D97-C7B7-E7CD-9ED7-97D554AC6FE8}"/>
          </ac:picMkLst>
        </pc:picChg>
        <pc:picChg chg="del">
          <ac:chgData name="רומן גורי" userId="S::roman.gury@e.braude.ac.il::2a425737-0a37-4818-a121-a791e63a5d7b" providerId="AD" clId="Web-{E92859F2-C476-AFD4-82D0-96BA5C2DC027}" dt="2024-05-23T11:07:36.496" v="21"/>
          <ac:picMkLst>
            <pc:docMk/>
            <pc:sldMk cId="2664865610" sldId="340"/>
            <ac:picMk id="5" creationId="{745804DE-FD65-1B5B-D31F-F49FFAB8F2A1}"/>
          </ac:picMkLst>
        </pc:picChg>
        <pc:picChg chg="del">
          <ac:chgData name="רומן גורי" userId="S::roman.gury@e.braude.ac.il::2a425737-0a37-4818-a121-a791e63a5d7b" providerId="AD" clId="Web-{E92859F2-C476-AFD4-82D0-96BA5C2DC027}" dt="2024-05-23T11:07:40.074" v="22"/>
          <ac:picMkLst>
            <pc:docMk/>
            <pc:sldMk cId="2664865610" sldId="340"/>
            <ac:picMk id="6" creationId="{FD6A3B88-1BA3-8428-0C61-37CB56ADDA87}"/>
          </ac:picMkLst>
        </pc:picChg>
        <pc:picChg chg="add mod">
          <ac:chgData name="רומן גורי" userId="S::roman.gury@e.braude.ac.il::2a425737-0a37-4818-a121-a791e63a5d7b" providerId="AD" clId="Web-{E92859F2-C476-AFD4-82D0-96BA5C2DC027}" dt="2024-05-23T11:18:46.757" v="47"/>
          <ac:picMkLst>
            <pc:docMk/>
            <pc:sldMk cId="2664865610" sldId="340"/>
            <ac:picMk id="7" creationId="{0EB79E9B-8187-3F01-DC62-F92B8D59B842}"/>
          </ac:picMkLst>
        </pc:picChg>
      </pc:sldChg>
    </pc:docChg>
  </pc:docChgLst>
  <pc:docChgLst>
    <pc:chgData name="רומן גורי" userId="2a425737-0a37-4818-a121-a791e63a5d7b" providerId="ADAL" clId="{3960CE2C-8980-4AD0-9FFB-A8C2E7D45A45}"/>
    <pc:docChg chg="undo redo custSel addSld delSld modSld sldOrd">
      <pc:chgData name="רומן גורי" userId="2a425737-0a37-4818-a121-a791e63a5d7b" providerId="ADAL" clId="{3960CE2C-8980-4AD0-9FFB-A8C2E7D45A45}" dt="2024-09-18T17:28:37.959" v="7209" actId="478"/>
      <pc:docMkLst>
        <pc:docMk/>
      </pc:docMkLst>
      <pc:sldChg chg="modNotesTx">
        <pc:chgData name="רומן גורי" userId="2a425737-0a37-4818-a121-a791e63a5d7b" providerId="ADAL" clId="{3960CE2C-8980-4AD0-9FFB-A8C2E7D45A45}" dt="2024-09-15T13:47:19.664" v="1466" actId="20577"/>
        <pc:sldMkLst>
          <pc:docMk/>
          <pc:sldMk cId="2880234122" sldId="311"/>
        </pc:sldMkLst>
      </pc:sldChg>
      <pc:sldChg chg="addSp delSp modSp mod modNotesTx">
        <pc:chgData name="רומן גורי" userId="2a425737-0a37-4818-a121-a791e63a5d7b" providerId="ADAL" clId="{3960CE2C-8980-4AD0-9FFB-A8C2E7D45A45}" dt="2024-09-16T15:50:51.533" v="6363" actId="21"/>
        <pc:sldMkLst>
          <pc:docMk/>
          <pc:sldMk cId="1923696214" sldId="312"/>
        </pc:sldMkLst>
        <pc:spChg chg="add del mod">
          <ac:chgData name="רומן גורי" userId="2a425737-0a37-4818-a121-a791e63a5d7b" providerId="ADAL" clId="{3960CE2C-8980-4AD0-9FFB-A8C2E7D45A45}" dt="2024-09-16T15:50:38.675" v="6361" actId="478"/>
          <ac:spMkLst>
            <pc:docMk/>
            <pc:sldMk cId="1923696214" sldId="312"/>
            <ac:spMk id="2" creationId="{355482FD-7CED-4E6A-BAA0-A323EA701E7B}"/>
          </ac:spMkLst>
        </pc:spChg>
        <pc:spChg chg="mod">
          <ac:chgData name="רומן גורי" userId="2a425737-0a37-4818-a121-a791e63a5d7b" providerId="ADAL" clId="{3960CE2C-8980-4AD0-9FFB-A8C2E7D45A45}" dt="2024-09-15T09:28:02.809" v="579" actId="108"/>
          <ac:spMkLst>
            <pc:docMk/>
            <pc:sldMk cId="1923696214" sldId="312"/>
            <ac:spMk id="14" creationId="{E97036D7-41DC-480F-B126-240B41A07183}"/>
          </ac:spMkLst>
        </pc:spChg>
        <pc:picChg chg="add del mod">
          <ac:chgData name="רומן גורי" userId="2a425737-0a37-4818-a121-a791e63a5d7b" providerId="ADAL" clId="{3960CE2C-8980-4AD0-9FFB-A8C2E7D45A45}" dt="2024-09-16T15:50:51.533" v="6363" actId="21"/>
          <ac:picMkLst>
            <pc:docMk/>
            <pc:sldMk cId="1923696214" sldId="312"/>
            <ac:picMk id="4" creationId="{A4C8BCB1-DF95-4D0A-BDBE-FE5EE3455D7D}"/>
          </ac:picMkLst>
        </pc:picChg>
      </pc:sldChg>
      <pc:sldChg chg="del">
        <pc:chgData name="רומן גורי" userId="2a425737-0a37-4818-a121-a791e63a5d7b" providerId="ADAL" clId="{3960CE2C-8980-4AD0-9FFB-A8C2E7D45A45}" dt="2024-09-15T09:02:52.651" v="344" actId="47"/>
        <pc:sldMkLst>
          <pc:docMk/>
          <pc:sldMk cId="2049361806" sldId="313"/>
        </pc:sldMkLst>
      </pc:sldChg>
      <pc:sldChg chg="del">
        <pc:chgData name="רומן גורי" userId="2a425737-0a37-4818-a121-a791e63a5d7b" providerId="ADAL" clId="{3960CE2C-8980-4AD0-9FFB-A8C2E7D45A45}" dt="2024-09-15T10:05:01.187" v="1462" actId="47"/>
        <pc:sldMkLst>
          <pc:docMk/>
          <pc:sldMk cId="564851993" sldId="314"/>
        </pc:sldMkLst>
      </pc:sldChg>
      <pc:sldChg chg="addSp modSp mod">
        <pc:chgData name="רומן גורי" userId="2a425737-0a37-4818-a121-a791e63a5d7b" providerId="ADAL" clId="{3960CE2C-8980-4AD0-9FFB-A8C2E7D45A45}" dt="2024-09-18T17:26:41.769" v="7133" actId="20577"/>
        <pc:sldMkLst>
          <pc:docMk/>
          <pc:sldMk cId="661003507" sldId="317"/>
        </pc:sldMkLst>
        <pc:spChg chg="add mod">
          <ac:chgData name="רומן גורי" userId="2a425737-0a37-4818-a121-a791e63a5d7b" providerId="ADAL" clId="{3960CE2C-8980-4AD0-9FFB-A8C2E7D45A45}" dt="2024-09-18T17:26:41.769" v="7133" actId="20577"/>
          <ac:spMkLst>
            <pc:docMk/>
            <pc:sldMk cId="661003507" sldId="317"/>
            <ac:spMk id="3" creationId="{F94A013D-AE6E-4E50-BAD7-BA886E556CBF}"/>
          </ac:spMkLst>
        </pc:spChg>
      </pc:sldChg>
      <pc:sldChg chg="addSp delSp modSp mod ord">
        <pc:chgData name="רומן גורי" userId="2a425737-0a37-4818-a121-a791e63a5d7b" providerId="ADAL" clId="{3960CE2C-8980-4AD0-9FFB-A8C2E7D45A45}" dt="2024-09-18T17:25:59.861" v="7103" actId="20577"/>
        <pc:sldMkLst>
          <pc:docMk/>
          <pc:sldMk cId="1636006960" sldId="319"/>
        </pc:sldMkLst>
        <pc:spChg chg="add del mod">
          <ac:chgData name="רומן גורי" userId="2a425737-0a37-4818-a121-a791e63a5d7b" providerId="ADAL" clId="{3960CE2C-8980-4AD0-9FFB-A8C2E7D45A45}" dt="2024-09-16T15:51:12.938" v="6366" actId="478"/>
          <ac:spMkLst>
            <pc:docMk/>
            <pc:sldMk cId="1636006960" sldId="319"/>
            <ac:spMk id="2" creationId="{38CD3BC9-E5AA-4CE2-AD52-951F00D9E94E}"/>
          </ac:spMkLst>
        </pc:spChg>
        <pc:spChg chg="del mod">
          <ac:chgData name="רומן גורי" userId="2a425737-0a37-4818-a121-a791e63a5d7b" providerId="ADAL" clId="{3960CE2C-8980-4AD0-9FFB-A8C2E7D45A45}" dt="2024-09-16T16:18:33.482" v="6526" actId="478"/>
          <ac:spMkLst>
            <pc:docMk/>
            <pc:sldMk cId="1636006960" sldId="319"/>
            <ac:spMk id="3" creationId="{D26288D1-F5CF-4E09-A4FF-854672651415}"/>
          </ac:spMkLst>
        </pc:spChg>
        <pc:spChg chg="add mod">
          <ac:chgData name="רומן גורי" userId="2a425737-0a37-4818-a121-a791e63a5d7b" providerId="ADAL" clId="{3960CE2C-8980-4AD0-9FFB-A8C2E7D45A45}" dt="2024-09-18T17:25:59.861" v="7103" actId="20577"/>
          <ac:spMkLst>
            <pc:docMk/>
            <pc:sldMk cId="1636006960" sldId="319"/>
            <ac:spMk id="4" creationId="{4554163E-D8DE-4AF8-9256-860BCDA7AB4C}"/>
          </ac:spMkLst>
        </pc:spChg>
        <pc:spChg chg="add del mod">
          <ac:chgData name="רומן גורי" userId="2a425737-0a37-4818-a121-a791e63a5d7b" providerId="ADAL" clId="{3960CE2C-8980-4AD0-9FFB-A8C2E7D45A45}" dt="2024-09-16T16:18:34.492" v="6527" actId="478"/>
          <ac:spMkLst>
            <pc:docMk/>
            <pc:sldMk cId="1636006960" sldId="319"/>
            <ac:spMk id="5" creationId="{F2B5796C-A9B7-4CF9-B939-4CCF58CBF392}"/>
          </ac:spMkLst>
        </pc:spChg>
        <pc:spChg chg="add mod">
          <ac:chgData name="רומן גורי" userId="2a425737-0a37-4818-a121-a791e63a5d7b" providerId="ADAL" clId="{3960CE2C-8980-4AD0-9FFB-A8C2E7D45A45}" dt="2024-09-16T16:18:40.236" v="6546" actId="20577"/>
          <ac:spMkLst>
            <pc:docMk/>
            <pc:sldMk cId="1636006960" sldId="319"/>
            <ac:spMk id="7" creationId="{823185B0-0160-4200-98FD-9654C8C43F83}"/>
          </ac:spMkLst>
        </pc:spChg>
        <pc:picChg chg="mod">
          <ac:chgData name="רומן גורי" userId="2a425737-0a37-4818-a121-a791e63a5d7b" providerId="ADAL" clId="{3960CE2C-8980-4AD0-9FFB-A8C2E7D45A45}" dt="2024-09-16T15:51:08.777" v="6365"/>
          <ac:picMkLst>
            <pc:docMk/>
            <pc:sldMk cId="1636006960" sldId="319"/>
            <ac:picMk id="1026" creationId="{BCD8C147-22E3-41FA-970C-14D0D2ED713A}"/>
          </ac:picMkLst>
        </pc:picChg>
      </pc:sldChg>
      <pc:sldChg chg="addSp delSp modSp mod ord">
        <pc:chgData name="רומן גורי" userId="2a425737-0a37-4818-a121-a791e63a5d7b" providerId="ADAL" clId="{3960CE2C-8980-4AD0-9FFB-A8C2E7D45A45}" dt="2024-09-18T17:26:21.400" v="7118" actId="20577"/>
        <pc:sldMkLst>
          <pc:docMk/>
          <pc:sldMk cId="2314398750" sldId="320"/>
        </pc:sldMkLst>
        <pc:spChg chg="del">
          <ac:chgData name="רומן גורי" userId="2a425737-0a37-4818-a121-a791e63a5d7b" providerId="ADAL" clId="{3960CE2C-8980-4AD0-9FFB-A8C2E7D45A45}" dt="2024-09-16T16:18:19.324" v="6503" actId="478"/>
          <ac:spMkLst>
            <pc:docMk/>
            <pc:sldMk cId="2314398750" sldId="320"/>
            <ac:spMk id="3" creationId="{D26288D1-F5CF-4E09-A4FF-854672651415}"/>
          </ac:spMkLst>
        </pc:spChg>
        <pc:spChg chg="add del mod">
          <ac:chgData name="רומן גורי" userId="2a425737-0a37-4818-a121-a791e63a5d7b" providerId="ADAL" clId="{3960CE2C-8980-4AD0-9FFB-A8C2E7D45A45}" dt="2024-09-16T16:18:21.428" v="6505" actId="478"/>
          <ac:spMkLst>
            <pc:docMk/>
            <pc:sldMk cId="2314398750" sldId="320"/>
            <ac:spMk id="4" creationId="{222FD633-2E00-405F-A15E-B14815478899}"/>
          </ac:spMkLst>
        </pc:spChg>
        <pc:spChg chg="add mod">
          <ac:chgData name="רומן גורי" userId="2a425737-0a37-4818-a121-a791e63a5d7b" providerId="ADAL" clId="{3960CE2C-8980-4AD0-9FFB-A8C2E7D45A45}" dt="2024-09-18T17:26:21.400" v="7118" actId="20577"/>
          <ac:spMkLst>
            <pc:docMk/>
            <pc:sldMk cId="2314398750" sldId="320"/>
            <ac:spMk id="4" creationId="{BEDBC0FE-91C6-4D58-8CED-B57D98D585C8}"/>
          </ac:spMkLst>
        </pc:spChg>
        <pc:spChg chg="add mod">
          <ac:chgData name="רומן גורי" userId="2a425737-0a37-4818-a121-a791e63a5d7b" providerId="ADAL" clId="{3960CE2C-8980-4AD0-9FFB-A8C2E7D45A45}" dt="2024-09-16T16:18:27.290" v="6525" actId="20577"/>
          <ac:spMkLst>
            <pc:docMk/>
            <pc:sldMk cId="2314398750" sldId="320"/>
            <ac:spMk id="6" creationId="{86257D14-733A-4094-88FC-C7951501ABE6}"/>
          </ac:spMkLst>
        </pc:spChg>
      </pc:sldChg>
      <pc:sldChg chg="addSp modSp mod">
        <pc:chgData name="רומן גורי" userId="2a425737-0a37-4818-a121-a791e63a5d7b" providerId="ADAL" clId="{3960CE2C-8980-4AD0-9FFB-A8C2E7D45A45}" dt="2024-09-18T17:25:03.341" v="7074" actId="20577"/>
        <pc:sldMkLst>
          <pc:docMk/>
          <pc:sldMk cId="878256077" sldId="321"/>
        </pc:sldMkLst>
        <pc:spChg chg="add mod">
          <ac:chgData name="רומן גורי" userId="2a425737-0a37-4818-a121-a791e63a5d7b" providerId="ADAL" clId="{3960CE2C-8980-4AD0-9FFB-A8C2E7D45A45}" dt="2024-09-18T17:25:03.341" v="7074" actId="20577"/>
          <ac:spMkLst>
            <pc:docMk/>
            <pc:sldMk cId="878256077" sldId="321"/>
            <ac:spMk id="47" creationId="{4799753F-EDF5-4674-A879-F70EC3593CB6}"/>
          </ac:spMkLst>
        </pc:spChg>
      </pc:sldChg>
      <pc:sldChg chg="del">
        <pc:chgData name="רומן גורי" userId="2a425737-0a37-4818-a121-a791e63a5d7b" providerId="ADAL" clId="{3960CE2C-8980-4AD0-9FFB-A8C2E7D45A45}" dt="2024-09-16T15:51:38.032" v="6367" actId="47"/>
        <pc:sldMkLst>
          <pc:docMk/>
          <pc:sldMk cId="1951744085" sldId="322"/>
        </pc:sldMkLst>
      </pc:sldChg>
      <pc:sldChg chg="addSp delSp modSp del mod">
        <pc:chgData name="רומן גורי" userId="2a425737-0a37-4818-a121-a791e63a5d7b" providerId="ADAL" clId="{3960CE2C-8980-4AD0-9FFB-A8C2E7D45A45}" dt="2024-09-15T09:22:01.632" v="382" actId="47"/>
        <pc:sldMkLst>
          <pc:docMk/>
          <pc:sldMk cId="697234520" sldId="324"/>
        </pc:sldMkLst>
        <pc:spChg chg="del">
          <ac:chgData name="רומן גורי" userId="2a425737-0a37-4818-a121-a791e63a5d7b" providerId="ADAL" clId="{3960CE2C-8980-4AD0-9FFB-A8C2E7D45A45}" dt="2024-09-15T09:03:15.907" v="347" actId="478"/>
          <ac:spMkLst>
            <pc:docMk/>
            <pc:sldMk cId="697234520" sldId="324"/>
            <ac:spMk id="4" creationId="{380FB0DC-5440-1DC3-D8E1-DF16CF3F5F50}"/>
          </ac:spMkLst>
        </pc:spChg>
        <pc:spChg chg="add del mod">
          <ac:chgData name="רומן גורי" userId="2a425737-0a37-4818-a121-a791e63a5d7b" providerId="ADAL" clId="{3960CE2C-8980-4AD0-9FFB-A8C2E7D45A45}" dt="2024-09-15T09:04:03.978" v="358" actId="478"/>
          <ac:spMkLst>
            <pc:docMk/>
            <pc:sldMk cId="697234520" sldId="324"/>
            <ac:spMk id="5" creationId="{A7849AA8-03F6-4BA5-B3C1-B785FEC0D72A}"/>
          </ac:spMkLst>
        </pc:spChg>
        <pc:spChg chg="add del mod">
          <ac:chgData name="רומן גורי" userId="2a425737-0a37-4818-a121-a791e63a5d7b" providerId="ADAL" clId="{3960CE2C-8980-4AD0-9FFB-A8C2E7D45A45}" dt="2024-09-15T09:04:05.464" v="359" actId="478"/>
          <ac:spMkLst>
            <pc:docMk/>
            <pc:sldMk cId="697234520" sldId="324"/>
            <ac:spMk id="8" creationId="{4A1F6F55-1495-43E8-A3ED-BB976BD7E19C}"/>
          </ac:spMkLst>
        </pc:spChg>
        <pc:spChg chg="del">
          <ac:chgData name="רומן גורי" userId="2a425737-0a37-4818-a121-a791e63a5d7b" providerId="ADAL" clId="{3960CE2C-8980-4AD0-9FFB-A8C2E7D45A45}" dt="2024-09-15T09:03:11.283" v="345" actId="478"/>
          <ac:spMkLst>
            <pc:docMk/>
            <pc:sldMk cId="697234520" sldId="324"/>
            <ac:spMk id="1015" creationId="{00000000-0000-0000-0000-000000000000}"/>
          </ac:spMkLst>
        </pc:spChg>
        <pc:picChg chg="del">
          <ac:chgData name="רומן גורי" userId="2a425737-0a37-4818-a121-a791e63a5d7b" providerId="ADAL" clId="{3960CE2C-8980-4AD0-9FFB-A8C2E7D45A45}" dt="2024-09-15T09:03:14.552" v="346" actId="478"/>
          <ac:picMkLst>
            <pc:docMk/>
            <pc:sldMk cId="697234520" sldId="324"/>
            <ac:picMk id="3" creationId="{770ECABB-DD7E-17B6-8B7A-F136CC858315}"/>
          </ac:picMkLst>
        </pc:picChg>
        <pc:picChg chg="add del mod">
          <ac:chgData name="רומן גורי" userId="2a425737-0a37-4818-a121-a791e63a5d7b" providerId="ADAL" clId="{3960CE2C-8980-4AD0-9FFB-A8C2E7D45A45}" dt="2024-09-15T09:21:59.602" v="381" actId="478"/>
          <ac:picMkLst>
            <pc:docMk/>
            <pc:sldMk cId="697234520" sldId="324"/>
            <ac:picMk id="7" creationId="{D0A37AB6-34E1-49A2-B980-EAEEA04193AE}"/>
          </ac:picMkLst>
        </pc:picChg>
      </pc:sldChg>
      <pc:sldChg chg="ord">
        <pc:chgData name="רומן גורי" userId="2a425737-0a37-4818-a121-a791e63a5d7b" providerId="ADAL" clId="{3960CE2C-8980-4AD0-9FFB-A8C2E7D45A45}" dt="2024-09-16T15:55:24.250" v="6484"/>
        <pc:sldMkLst>
          <pc:docMk/>
          <pc:sldMk cId="4034808242" sldId="325"/>
        </pc:sldMkLst>
      </pc:sldChg>
      <pc:sldChg chg="addSp modSp mod modNotesTx">
        <pc:chgData name="רומן גורי" userId="2a425737-0a37-4818-a121-a791e63a5d7b" providerId="ADAL" clId="{3960CE2C-8980-4AD0-9FFB-A8C2E7D45A45}" dt="2024-09-18T17:26:47.893" v="7142" actId="20577"/>
        <pc:sldMkLst>
          <pc:docMk/>
          <pc:sldMk cId="1962909662" sldId="327"/>
        </pc:sldMkLst>
        <pc:spChg chg="mod">
          <ac:chgData name="רומן גורי" userId="2a425737-0a37-4818-a121-a791e63a5d7b" providerId="ADAL" clId="{3960CE2C-8980-4AD0-9FFB-A8C2E7D45A45}" dt="2024-09-16T11:25:51.043" v="3883" actId="404"/>
          <ac:spMkLst>
            <pc:docMk/>
            <pc:sldMk cId="1962909662" sldId="327"/>
            <ac:spMk id="5" creationId="{F8E59C7C-43B1-2620-81D7-35C7C284D20B}"/>
          </ac:spMkLst>
        </pc:spChg>
        <pc:spChg chg="add mod">
          <ac:chgData name="רומן גורי" userId="2a425737-0a37-4818-a121-a791e63a5d7b" providerId="ADAL" clId="{3960CE2C-8980-4AD0-9FFB-A8C2E7D45A45}" dt="2024-09-18T17:26:47.893" v="7142" actId="20577"/>
          <ac:spMkLst>
            <pc:docMk/>
            <pc:sldMk cId="1962909662" sldId="327"/>
            <ac:spMk id="30" creationId="{5C3D24E0-EE77-4A2D-862B-B7A4E30C1604}"/>
          </ac:spMkLst>
        </pc:spChg>
      </pc:sldChg>
      <pc:sldChg chg="addSp delSp modSp mod">
        <pc:chgData name="רומן גורי" userId="2a425737-0a37-4818-a121-a791e63a5d7b" providerId="ADAL" clId="{3960CE2C-8980-4AD0-9FFB-A8C2E7D45A45}" dt="2024-09-18T17:28:37.959" v="7209" actId="478"/>
        <pc:sldMkLst>
          <pc:docMk/>
          <pc:sldMk cId="1908170663" sldId="331"/>
        </pc:sldMkLst>
        <pc:spChg chg="add del mod">
          <ac:chgData name="רומן גורי" userId="2a425737-0a37-4818-a121-a791e63a5d7b" providerId="ADAL" clId="{3960CE2C-8980-4AD0-9FFB-A8C2E7D45A45}" dt="2024-09-18T17:28:37.959" v="7209" actId="478"/>
          <ac:spMkLst>
            <pc:docMk/>
            <pc:sldMk cId="1908170663" sldId="331"/>
            <ac:spMk id="5" creationId="{FFF6BAAD-3E1D-4282-864F-14D750B7E9A0}"/>
          </ac:spMkLst>
        </pc:spChg>
      </pc:sldChg>
      <pc:sldChg chg="addSp delSp modSp del mod modNotesTx">
        <pc:chgData name="רומן גורי" userId="2a425737-0a37-4818-a121-a791e63a5d7b" providerId="ADAL" clId="{3960CE2C-8980-4AD0-9FFB-A8C2E7D45A45}" dt="2024-09-15T09:21:53.107" v="380" actId="47"/>
        <pc:sldMkLst>
          <pc:docMk/>
          <pc:sldMk cId="1446140643" sldId="332"/>
        </pc:sldMkLst>
        <pc:spChg chg="del">
          <ac:chgData name="רומן גורי" userId="2a425737-0a37-4818-a121-a791e63a5d7b" providerId="ADAL" clId="{3960CE2C-8980-4AD0-9FFB-A8C2E7D45A45}" dt="2024-09-15T09:21:13.626" v="364" actId="478"/>
          <ac:spMkLst>
            <pc:docMk/>
            <pc:sldMk cId="1446140643" sldId="332"/>
            <ac:spMk id="5" creationId="{C97B49BC-0C5B-B6E0-27B6-D75461D4E7DD}"/>
          </ac:spMkLst>
        </pc:spChg>
        <pc:spChg chg="mod">
          <ac:chgData name="רומן גורי" userId="2a425737-0a37-4818-a121-a791e63a5d7b" providerId="ADAL" clId="{3960CE2C-8980-4AD0-9FFB-A8C2E7D45A45}" dt="2024-09-15T09:21:38.374" v="369"/>
          <ac:spMkLst>
            <pc:docMk/>
            <pc:sldMk cId="1446140643" sldId="332"/>
            <ac:spMk id="11" creationId="{14269EA1-82F6-4136-AFE6-EB816F485768}"/>
          </ac:spMkLst>
        </pc:spChg>
        <pc:spChg chg="mod">
          <ac:chgData name="רומן גורי" userId="2a425737-0a37-4818-a121-a791e63a5d7b" providerId="ADAL" clId="{3960CE2C-8980-4AD0-9FFB-A8C2E7D45A45}" dt="2024-09-15T09:21:38.374" v="369"/>
          <ac:spMkLst>
            <pc:docMk/>
            <pc:sldMk cId="1446140643" sldId="332"/>
            <ac:spMk id="12" creationId="{949EFD41-32DB-4DF6-ADC2-90F1BFACE69B}"/>
          </ac:spMkLst>
        </pc:spChg>
        <pc:spChg chg="mod">
          <ac:chgData name="רומן גורי" userId="2a425737-0a37-4818-a121-a791e63a5d7b" providerId="ADAL" clId="{3960CE2C-8980-4AD0-9FFB-A8C2E7D45A45}" dt="2024-09-15T09:21:38.374" v="369"/>
          <ac:spMkLst>
            <pc:docMk/>
            <pc:sldMk cId="1446140643" sldId="332"/>
            <ac:spMk id="13" creationId="{F9A15431-50B7-43DC-8210-58644AF8978B}"/>
          </ac:spMkLst>
        </pc:spChg>
        <pc:spChg chg="mod">
          <ac:chgData name="רומן גורי" userId="2a425737-0a37-4818-a121-a791e63a5d7b" providerId="ADAL" clId="{3960CE2C-8980-4AD0-9FFB-A8C2E7D45A45}" dt="2024-09-15T09:21:38.374" v="369"/>
          <ac:spMkLst>
            <pc:docMk/>
            <pc:sldMk cId="1446140643" sldId="332"/>
            <ac:spMk id="14" creationId="{4F24D8C8-197C-48BC-8206-E247F0CE1B88}"/>
          </ac:spMkLst>
        </pc:spChg>
        <pc:grpChg chg="add mod">
          <ac:chgData name="רומן גורי" userId="2a425737-0a37-4818-a121-a791e63a5d7b" providerId="ADAL" clId="{3960CE2C-8980-4AD0-9FFB-A8C2E7D45A45}" dt="2024-09-15T09:21:38.374" v="369"/>
          <ac:grpSpMkLst>
            <pc:docMk/>
            <pc:sldMk cId="1446140643" sldId="332"/>
            <ac:grpSpMk id="10" creationId="{49E611C4-FF51-4FE6-9A61-35814D26F038}"/>
          </ac:grpSpMkLst>
        </pc:grpChg>
        <pc:picChg chg="add mod">
          <ac:chgData name="רומן גורי" userId="2a425737-0a37-4818-a121-a791e63a5d7b" providerId="ADAL" clId="{3960CE2C-8980-4AD0-9FFB-A8C2E7D45A45}" dt="2024-09-15T09:21:29.985" v="366"/>
          <ac:picMkLst>
            <pc:docMk/>
            <pc:sldMk cId="1446140643" sldId="332"/>
            <ac:picMk id="6" creationId="{8CEF6257-1788-4797-9EEF-A73BE198E4FE}"/>
          </ac:picMkLst>
        </pc:picChg>
        <pc:picChg chg="del">
          <ac:chgData name="רומן גורי" userId="2a425737-0a37-4818-a121-a791e63a5d7b" providerId="ADAL" clId="{3960CE2C-8980-4AD0-9FFB-A8C2E7D45A45}" dt="2024-09-15T09:21:14.054" v="365" actId="478"/>
          <ac:picMkLst>
            <pc:docMk/>
            <pc:sldMk cId="1446140643" sldId="332"/>
            <ac:picMk id="7" creationId="{CA69AAA6-EBA6-742E-601A-E8E1B11DE385}"/>
          </ac:picMkLst>
        </pc:picChg>
        <pc:picChg chg="add mod">
          <ac:chgData name="רומן גורי" userId="2a425737-0a37-4818-a121-a791e63a5d7b" providerId="ADAL" clId="{3960CE2C-8980-4AD0-9FFB-A8C2E7D45A45}" dt="2024-09-15T09:21:38.374" v="369"/>
          <ac:picMkLst>
            <pc:docMk/>
            <pc:sldMk cId="1446140643" sldId="332"/>
            <ac:picMk id="8" creationId="{1B18501E-682E-4B55-85EE-7F85286B5AF5}"/>
          </ac:picMkLst>
        </pc:picChg>
        <pc:picChg chg="add mod">
          <ac:chgData name="רומן גורי" userId="2a425737-0a37-4818-a121-a791e63a5d7b" providerId="ADAL" clId="{3960CE2C-8980-4AD0-9FFB-A8C2E7D45A45}" dt="2024-09-15T09:21:38.374" v="369"/>
          <ac:picMkLst>
            <pc:docMk/>
            <pc:sldMk cId="1446140643" sldId="332"/>
            <ac:picMk id="9" creationId="{06BDCF83-D0FB-4F7E-BE2A-C91CB875BABD}"/>
          </ac:picMkLst>
        </pc:picChg>
        <pc:picChg chg="add mod">
          <ac:chgData name="רומן גורי" userId="2a425737-0a37-4818-a121-a791e63a5d7b" providerId="ADAL" clId="{3960CE2C-8980-4AD0-9FFB-A8C2E7D45A45}" dt="2024-09-15T09:21:38.374" v="369"/>
          <ac:picMkLst>
            <pc:docMk/>
            <pc:sldMk cId="1446140643" sldId="332"/>
            <ac:picMk id="15" creationId="{ADD710E1-20FC-4C3B-8884-310B3ABB0B99}"/>
          </ac:picMkLst>
        </pc:picChg>
      </pc:sldChg>
      <pc:sldChg chg="del">
        <pc:chgData name="רומן גורי" userId="2a425737-0a37-4818-a121-a791e63a5d7b" providerId="ADAL" clId="{3960CE2C-8980-4AD0-9FFB-A8C2E7D45A45}" dt="2024-09-15T16:32:54.427" v="2530" actId="47"/>
        <pc:sldMkLst>
          <pc:docMk/>
          <pc:sldMk cId="307623796" sldId="333"/>
        </pc:sldMkLst>
      </pc:sldChg>
      <pc:sldChg chg="del">
        <pc:chgData name="רומן גורי" userId="2a425737-0a37-4818-a121-a791e63a5d7b" providerId="ADAL" clId="{3960CE2C-8980-4AD0-9FFB-A8C2E7D45A45}" dt="2024-09-15T16:32:54.427" v="2530" actId="47"/>
        <pc:sldMkLst>
          <pc:docMk/>
          <pc:sldMk cId="3744480171" sldId="334"/>
        </pc:sldMkLst>
      </pc:sldChg>
      <pc:sldChg chg="del">
        <pc:chgData name="רומן גורי" userId="2a425737-0a37-4818-a121-a791e63a5d7b" providerId="ADAL" clId="{3960CE2C-8980-4AD0-9FFB-A8C2E7D45A45}" dt="2024-09-15T16:32:54.427" v="2530" actId="47"/>
        <pc:sldMkLst>
          <pc:docMk/>
          <pc:sldMk cId="1683292018" sldId="335"/>
        </pc:sldMkLst>
      </pc:sldChg>
      <pc:sldChg chg="del">
        <pc:chgData name="רומן גורי" userId="2a425737-0a37-4818-a121-a791e63a5d7b" providerId="ADAL" clId="{3960CE2C-8980-4AD0-9FFB-A8C2E7D45A45}" dt="2024-09-15T16:33:03.343" v="2531" actId="47"/>
        <pc:sldMkLst>
          <pc:docMk/>
          <pc:sldMk cId="4015911138" sldId="336"/>
        </pc:sldMkLst>
      </pc:sldChg>
      <pc:sldChg chg="addSp delSp modSp mod ord modAnim modNotesTx">
        <pc:chgData name="רומן גורי" userId="2a425737-0a37-4818-a121-a791e63a5d7b" providerId="ADAL" clId="{3960CE2C-8980-4AD0-9FFB-A8C2E7D45A45}" dt="2024-09-16T15:41:01.218" v="6359" actId="20577"/>
        <pc:sldMkLst>
          <pc:docMk/>
          <pc:sldMk cId="3327969316" sldId="337"/>
        </pc:sldMkLst>
        <pc:spChg chg="mod">
          <ac:chgData name="רומן גורי" userId="2a425737-0a37-4818-a121-a791e63a5d7b" providerId="ADAL" clId="{3960CE2C-8980-4AD0-9FFB-A8C2E7D45A45}" dt="2024-09-15T09:47:22.479" v="1304" actId="1035"/>
          <ac:spMkLst>
            <pc:docMk/>
            <pc:sldMk cId="3327969316" sldId="337"/>
            <ac:spMk id="12" creationId="{3AA51B24-08FB-4DBF-C62B-2B3BCF19C8DB}"/>
          </ac:spMkLst>
        </pc:spChg>
        <pc:spChg chg="mod">
          <ac:chgData name="רומן גורי" userId="2a425737-0a37-4818-a121-a791e63a5d7b" providerId="ADAL" clId="{3960CE2C-8980-4AD0-9FFB-A8C2E7D45A45}" dt="2024-09-15T09:47:22.479" v="1304" actId="1035"/>
          <ac:spMkLst>
            <pc:docMk/>
            <pc:sldMk cId="3327969316" sldId="337"/>
            <ac:spMk id="14" creationId="{CD76A894-9293-F57E-7543-02D711A35342}"/>
          </ac:spMkLst>
        </pc:spChg>
        <pc:spChg chg="mod">
          <ac:chgData name="רומן גורי" userId="2a425737-0a37-4818-a121-a791e63a5d7b" providerId="ADAL" clId="{3960CE2C-8980-4AD0-9FFB-A8C2E7D45A45}" dt="2024-09-15T09:21:48.992" v="379" actId="20577"/>
          <ac:spMkLst>
            <pc:docMk/>
            <pc:sldMk cId="3327969316" sldId="337"/>
            <ac:spMk id="16" creationId="{3C5F5E17-57E9-2AA0-943F-33BFAD8F8109}"/>
          </ac:spMkLst>
        </pc:spChg>
        <pc:spChg chg="add del mod">
          <ac:chgData name="רומן גורי" userId="2a425737-0a37-4818-a121-a791e63a5d7b" providerId="ADAL" clId="{3960CE2C-8980-4AD0-9FFB-A8C2E7D45A45}" dt="2024-09-15T10:01:38.749" v="1454" actId="164"/>
          <ac:spMkLst>
            <pc:docMk/>
            <pc:sldMk cId="3327969316" sldId="337"/>
            <ac:spMk id="19" creationId="{DA454F79-8E88-496C-A5FD-164C2C45C3D9}"/>
          </ac:spMkLst>
        </pc:spChg>
        <pc:spChg chg="add del mod">
          <ac:chgData name="רומן גורי" userId="2a425737-0a37-4818-a121-a791e63a5d7b" providerId="ADAL" clId="{3960CE2C-8980-4AD0-9FFB-A8C2E7D45A45}" dt="2024-09-15T09:30:51.320" v="629"/>
          <ac:spMkLst>
            <pc:docMk/>
            <pc:sldMk cId="3327969316" sldId="337"/>
            <ac:spMk id="23" creationId="{E693C32E-0CEF-46E9-BBF4-38708B457395}"/>
          </ac:spMkLst>
        </pc:spChg>
        <pc:spChg chg="add mod">
          <ac:chgData name="רומן גורי" userId="2a425737-0a37-4818-a121-a791e63a5d7b" providerId="ADAL" clId="{3960CE2C-8980-4AD0-9FFB-A8C2E7D45A45}" dt="2024-09-15T09:30:50.549" v="628" actId="571"/>
          <ac:spMkLst>
            <pc:docMk/>
            <pc:sldMk cId="3327969316" sldId="337"/>
            <ac:spMk id="24" creationId="{1F59344B-8E03-4D2B-ABFE-52599B1F624D}"/>
          </ac:spMkLst>
        </pc:spChg>
        <pc:spChg chg="add del mod">
          <ac:chgData name="רומן גורי" userId="2a425737-0a37-4818-a121-a791e63a5d7b" providerId="ADAL" clId="{3960CE2C-8980-4AD0-9FFB-A8C2E7D45A45}" dt="2024-09-15T09:32:11.553" v="682" actId="478"/>
          <ac:spMkLst>
            <pc:docMk/>
            <pc:sldMk cId="3327969316" sldId="337"/>
            <ac:spMk id="25" creationId="{59DD6874-CF3D-4B66-B526-EAB73B6BA6B0}"/>
          </ac:spMkLst>
        </pc:spChg>
        <pc:spChg chg="add mod">
          <ac:chgData name="רומן גורי" userId="2a425737-0a37-4818-a121-a791e63a5d7b" providerId="ADAL" clId="{3960CE2C-8980-4AD0-9FFB-A8C2E7D45A45}" dt="2024-09-15T10:01:54.932" v="1457" actId="164"/>
          <ac:spMkLst>
            <pc:docMk/>
            <pc:sldMk cId="3327969316" sldId="337"/>
            <ac:spMk id="27" creationId="{5267A805-4F3B-4F4C-AA79-E8B62CA04A4C}"/>
          </ac:spMkLst>
        </pc:spChg>
        <pc:spChg chg="add mod">
          <ac:chgData name="רומן גורי" userId="2a425737-0a37-4818-a121-a791e63a5d7b" providerId="ADAL" clId="{3960CE2C-8980-4AD0-9FFB-A8C2E7D45A45}" dt="2024-09-15T10:01:51.676" v="1456" actId="164"/>
          <ac:spMkLst>
            <pc:docMk/>
            <pc:sldMk cId="3327969316" sldId="337"/>
            <ac:spMk id="31" creationId="{14F9B8FF-EAF6-4126-97F7-FAF72EBEE395}"/>
          </ac:spMkLst>
        </pc:spChg>
        <pc:spChg chg="add mod">
          <ac:chgData name="רומן גורי" userId="2a425737-0a37-4818-a121-a791e63a5d7b" providerId="ADAL" clId="{3960CE2C-8980-4AD0-9FFB-A8C2E7D45A45}" dt="2024-09-15T10:01:44.493" v="1455" actId="164"/>
          <ac:spMkLst>
            <pc:docMk/>
            <pc:sldMk cId="3327969316" sldId="337"/>
            <ac:spMk id="35" creationId="{4F8581C3-981B-41C2-9418-C09464485C43}"/>
          </ac:spMkLst>
        </pc:spChg>
        <pc:grpChg chg="mod">
          <ac:chgData name="רומן גורי" userId="2a425737-0a37-4818-a121-a791e63a5d7b" providerId="ADAL" clId="{3960CE2C-8980-4AD0-9FFB-A8C2E7D45A45}" dt="2024-09-15T09:31:24.175" v="640" actId="164"/>
          <ac:grpSpMkLst>
            <pc:docMk/>
            <pc:sldMk cId="3327969316" sldId="337"/>
            <ac:grpSpMk id="15" creationId="{AFBFC7D3-234C-F611-E5AA-22054574F156}"/>
          </ac:grpSpMkLst>
        </pc:grpChg>
        <pc:grpChg chg="add mod">
          <ac:chgData name="רומן גורי" userId="2a425737-0a37-4818-a121-a791e63a5d7b" providerId="ADAL" clId="{3960CE2C-8980-4AD0-9FFB-A8C2E7D45A45}" dt="2024-09-15T10:01:38.749" v="1454" actId="164"/>
          <ac:grpSpMkLst>
            <pc:docMk/>
            <pc:sldMk cId="3327969316" sldId="337"/>
            <ac:grpSpMk id="18" creationId="{1528040C-6DF5-4073-B53B-BAA5A35C368F}"/>
          </ac:grpSpMkLst>
        </pc:grpChg>
        <pc:grpChg chg="add mod">
          <ac:chgData name="רומן גורי" userId="2a425737-0a37-4818-a121-a791e63a5d7b" providerId="ADAL" clId="{3960CE2C-8980-4AD0-9FFB-A8C2E7D45A45}" dt="2024-09-15T10:01:54.932" v="1457" actId="164"/>
          <ac:grpSpMkLst>
            <pc:docMk/>
            <pc:sldMk cId="3327969316" sldId="337"/>
            <ac:grpSpMk id="20" creationId="{4C9D3E07-656E-40C6-A530-D157E8807875}"/>
          </ac:grpSpMkLst>
        </pc:grpChg>
        <pc:grpChg chg="add mod">
          <ac:chgData name="רומן גורי" userId="2a425737-0a37-4818-a121-a791e63a5d7b" providerId="ADAL" clId="{3960CE2C-8980-4AD0-9FFB-A8C2E7D45A45}" dt="2024-09-15T09:47:47.966" v="1338" actId="1035"/>
          <ac:grpSpMkLst>
            <pc:docMk/>
            <pc:sldMk cId="3327969316" sldId="337"/>
            <ac:grpSpMk id="26" creationId="{C59FD389-854D-496D-B832-291B6AA3BC90}"/>
          </ac:grpSpMkLst>
        </pc:grpChg>
        <pc:grpChg chg="add mod">
          <ac:chgData name="רומן גורי" userId="2a425737-0a37-4818-a121-a791e63a5d7b" providerId="ADAL" clId="{3960CE2C-8980-4AD0-9FFB-A8C2E7D45A45}" dt="2024-09-15T10:01:51.676" v="1456" actId="164"/>
          <ac:grpSpMkLst>
            <pc:docMk/>
            <pc:sldMk cId="3327969316" sldId="337"/>
            <ac:grpSpMk id="28" creationId="{43951A42-D88E-492A-ADF7-2527C8F47E01}"/>
          </ac:grpSpMkLst>
        </pc:grpChg>
        <pc:grpChg chg="add mod">
          <ac:chgData name="רומן גורי" userId="2a425737-0a37-4818-a121-a791e63a5d7b" providerId="ADAL" clId="{3960CE2C-8980-4AD0-9FFB-A8C2E7D45A45}" dt="2024-09-15T10:01:44.493" v="1455" actId="164"/>
          <ac:grpSpMkLst>
            <pc:docMk/>
            <pc:sldMk cId="3327969316" sldId="337"/>
            <ac:grpSpMk id="32" creationId="{B52287E2-8AFC-40BE-A073-1C191CF19B08}"/>
          </ac:grpSpMkLst>
        </pc:grpChg>
        <pc:grpChg chg="add mod">
          <ac:chgData name="רומן גורי" userId="2a425737-0a37-4818-a121-a791e63a5d7b" providerId="ADAL" clId="{3960CE2C-8980-4AD0-9FFB-A8C2E7D45A45}" dt="2024-09-15T10:01:38.749" v="1454" actId="164"/>
          <ac:grpSpMkLst>
            <pc:docMk/>
            <pc:sldMk cId="3327969316" sldId="337"/>
            <ac:grpSpMk id="36" creationId="{1E1EEECF-E25D-4415-BEDB-3B78AFFD9649}"/>
          </ac:grpSpMkLst>
        </pc:grpChg>
        <pc:grpChg chg="add mod">
          <ac:chgData name="רומן גורי" userId="2a425737-0a37-4818-a121-a791e63a5d7b" providerId="ADAL" clId="{3960CE2C-8980-4AD0-9FFB-A8C2E7D45A45}" dt="2024-09-15T10:01:44.493" v="1455" actId="164"/>
          <ac:grpSpMkLst>
            <pc:docMk/>
            <pc:sldMk cId="3327969316" sldId="337"/>
            <ac:grpSpMk id="37" creationId="{298C81DF-25E7-4C65-BCDC-FCD0755CED0B}"/>
          </ac:grpSpMkLst>
        </pc:grpChg>
        <pc:grpChg chg="add mod">
          <ac:chgData name="רומן גורי" userId="2a425737-0a37-4818-a121-a791e63a5d7b" providerId="ADAL" clId="{3960CE2C-8980-4AD0-9FFB-A8C2E7D45A45}" dt="2024-09-15T10:01:51.676" v="1456" actId="164"/>
          <ac:grpSpMkLst>
            <pc:docMk/>
            <pc:sldMk cId="3327969316" sldId="337"/>
            <ac:grpSpMk id="38" creationId="{22BE175C-9015-4D5F-9509-ED8EFCDC51E2}"/>
          </ac:grpSpMkLst>
        </pc:grpChg>
        <pc:grpChg chg="add mod">
          <ac:chgData name="רומן גורי" userId="2a425737-0a37-4818-a121-a791e63a5d7b" providerId="ADAL" clId="{3960CE2C-8980-4AD0-9FFB-A8C2E7D45A45}" dt="2024-09-15T10:01:54.932" v="1457" actId="164"/>
          <ac:grpSpMkLst>
            <pc:docMk/>
            <pc:sldMk cId="3327969316" sldId="337"/>
            <ac:grpSpMk id="39" creationId="{6E64C4FA-060C-4F76-AC27-B20550C2699A}"/>
          </ac:grpSpMkLst>
        </pc:grpChg>
        <pc:picChg chg="mod">
          <ac:chgData name="רומן גורי" userId="2a425737-0a37-4818-a121-a791e63a5d7b" providerId="ADAL" clId="{3960CE2C-8980-4AD0-9FFB-A8C2E7D45A45}" dt="2024-09-15T09:31:24.175" v="640" actId="164"/>
          <ac:picMkLst>
            <pc:docMk/>
            <pc:sldMk cId="3327969316" sldId="337"/>
            <ac:picMk id="3" creationId="{E29FBABD-7337-B308-698A-5D64EC109451}"/>
          </ac:picMkLst>
        </pc:picChg>
        <pc:picChg chg="mod">
          <ac:chgData name="רומן גורי" userId="2a425737-0a37-4818-a121-a791e63a5d7b" providerId="ADAL" clId="{3960CE2C-8980-4AD0-9FFB-A8C2E7D45A45}" dt="2024-09-15T09:31:24.175" v="640" actId="164"/>
          <ac:picMkLst>
            <pc:docMk/>
            <pc:sldMk cId="3327969316" sldId="337"/>
            <ac:picMk id="4" creationId="{A23D2C03-A188-C673-9013-8A0F6FC3C693}"/>
          </ac:picMkLst>
        </pc:picChg>
        <pc:picChg chg="mod">
          <ac:chgData name="רומן גורי" userId="2a425737-0a37-4818-a121-a791e63a5d7b" providerId="ADAL" clId="{3960CE2C-8980-4AD0-9FFB-A8C2E7D45A45}" dt="2024-09-15T09:31:24.175" v="640" actId="164"/>
          <ac:picMkLst>
            <pc:docMk/>
            <pc:sldMk cId="3327969316" sldId="337"/>
            <ac:picMk id="5" creationId="{24549278-56A5-37D7-CC2F-FBA4A3A22984}"/>
          </ac:picMkLst>
        </pc:picChg>
        <pc:picChg chg="mod">
          <ac:chgData name="רומן גורי" userId="2a425737-0a37-4818-a121-a791e63a5d7b" providerId="ADAL" clId="{3960CE2C-8980-4AD0-9FFB-A8C2E7D45A45}" dt="2024-09-15T09:40:15.219" v="1000" actId="1037"/>
          <ac:picMkLst>
            <pc:docMk/>
            <pc:sldMk cId="3327969316" sldId="337"/>
            <ac:picMk id="8" creationId="{022787DE-FC70-215A-17A3-83D003917153}"/>
          </ac:picMkLst>
        </pc:picChg>
        <pc:cxnChg chg="add mod">
          <ac:chgData name="רומן גורי" userId="2a425737-0a37-4818-a121-a791e63a5d7b" providerId="ADAL" clId="{3960CE2C-8980-4AD0-9FFB-A8C2E7D45A45}" dt="2024-09-15T09:24:28.832" v="405" actId="164"/>
          <ac:cxnSpMkLst>
            <pc:docMk/>
            <pc:sldMk cId="3327969316" sldId="337"/>
            <ac:cxnSpMk id="6" creationId="{AB14B5A0-5508-46C7-8F41-E0341DE4A6D9}"/>
          </ac:cxnSpMkLst>
        </pc:cxnChg>
        <pc:cxnChg chg="add mod">
          <ac:chgData name="רומן גורי" userId="2a425737-0a37-4818-a121-a791e63a5d7b" providerId="ADAL" clId="{3960CE2C-8980-4AD0-9FFB-A8C2E7D45A45}" dt="2024-09-15T09:24:28.832" v="405" actId="164"/>
          <ac:cxnSpMkLst>
            <pc:docMk/>
            <pc:sldMk cId="3327969316" sldId="337"/>
            <ac:cxnSpMk id="17" creationId="{89749424-CD43-4AD3-B301-E4A054395AF0}"/>
          </ac:cxnSpMkLst>
        </pc:cxnChg>
        <pc:cxnChg chg="mod">
          <ac:chgData name="רומן גורי" userId="2a425737-0a37-4818-a121-a791e63a5d7b" providerId="ADAL" clId="{3960CE2C-8980-4AD0-9FFB-A8C2E7D45A45}" dt="2024-09-15T09:29:36.034" v="608"/>
          <ac:cxnSpMkLst>
            <pc:docMk/>
            <pc:sldMk cId="3327969316" sldId="337"/>
            <ac:cxnSpMk id="21" creationId="{E439E4DC-9475-43C4-955A-70F361CB84C8}"/>
          </ac:cxnSpMkLst>
        </pc:cxnChg>
        <pc:cxnChg chg="mod">
          <ac:chgData name="רומן גורי" userId="2a425737-0a37-4818-a121-a791e63a5d7b" providerId="ADAL" clId="{3960CE2C-8980-4AD0-9FFB-A8C2E7D45A45}" dt="2024-09-15T09:29:36.034" v="608"/>
          <ac:cxnSpMkLst>
            <pc:docMk/>
            <pc:sldMk cId="3327969316" sldId="337"/>
            <ac:cxnSpMk id="22" creationId="{50C6DBE3-E5AD-46F5-AA5B-8B02F3355B76}"/>
          </ac:cxnSpMkLst>
        </pc:cxnChg>
        <pc:cxnChg chg="mod">
          <ac:chgData name="רומן גורי" userId="2a425737-0a37-4818-a121-a791e63a5d7b" providerId="ADAL" clId="{3960CE2C-8980-4AD0-9FFB-A8C2E7D45A45}" dt="2024-09-15T09:37:42.427" v="972"/>
          <ac:cxnSpMkLst>
            <pc:docMk/>
            <pc:sldMk cId="3327969316" sldId="337"/>
            <ac:cxnSpMk id="29" creationId="{B66A0C55-2DE2-46F4-B7F2-045D985EF95C}"/>
          </ac:cxnSpMkLst>
        </pc:cxnChg>
        <pc:cxnChg chg="mod">
          <ac:chgData name="רומן גורי" userId="2a425737-0a37-4818-a121-a791e63a5d7b" providerId="ADAL" clId="{3960CE2C-8980-4AD0-9FFB-A8C2E7D45A45}" dt="2024-09-15T09:37:42.427" v="972"/>
          <ac:cxnSpMkLst>
            <pc:docMk/>
            <pc:sldMk cId="3327969316" sldId="337"/>
            <ac:cxnSpMk id="30" creationId="{2005E4EB-9ABB-4366-95ED-76EFB6AD9093}"/>
          </ac:cxnSpMkLst>
        </pc:cxnChg>
        <pc:cxnChg chg="mod">
          <ac:chgData name="רומן גורי" userId="2a425737-0a37-4818-a121-a791e63a5d7b" providerId="ADAL" clId="{3960CE2C-8980-4AD0-9FFB-A8C2E7D45A45}" dt="2024-09-15T09:46:41.028" v="1274"/>
          <ac:cxnSpMkLst>
            <pc:docMk/>
            <pc:sldMk cId="3327969316" sldId="337"/>
            <ac:cxnSpMk id="33" creationId="{FC65E78B-FABD-4025-8CF1-07AE2A671E99}"/>
          </ac:cxnSpMkLst>
        </pc:cxnChg>
        <pc:cxnChg chg="mod">
          <ac:chgData name="רומן גורי" userId="2a425737-0a37-4818-a121-a791e63a5d7b" providerId="ADAL" clId="{3960CE2C-8980-4AD0-9FFB-A8C2E7D45A45}" dt="2024-09-15T09:46:41.028" v="1274"/>
          <ac:cxnSpMkLst>
            <pc:docMk/>
            <pc:sldMk cId="3327969316" sldId="337"/>
            <ac:cxnSpMk id="34" creationId="{39ACB1ED-6B6B-4363-9A31-4A6148B06A9D}"/>
          </ac:cxnSpMkLst>
        </pc:cxnChg>
      </pc:sldChg>
      <pc:sldChg chg="del">
        <pc:chgData name="רומן גורי" userId="2a425737-0a37-4818-a121-a791e63a5d7b" providerId="ADAL" clId="{3960CE2C-8980-4AD0-9FFB-A8C2E7D45A45}" dt="2024-09-15T16:32:54.427" v="2530" actId="47"/>
        <pc:sldMkLst>
          <pc:docMk/>
          <pc:sldMk cId="3851237103" sldId="338"/>
        </pc:sldMkLst>
      </pc:sldChg>
      <pc:sldChg chg="del">
        <pc:chgData name="רומן גורי" userId="2a425737-0a37-4818-a121-a791e63a5d7b" providerId="ADAL" clId="{3960CE2C-8980-4AD0-9FFB-A8C2E7D45A45}" dt="2024-09-15T16:32:54.427" v="2530" actId="47"/>
        <pc:sldMkLst>
          <pc:docMk/>
          <pc:sldMk cId="1404090347" sldId="339"/>
        </pc:sldMkLst>
      </pc:sldChg>
      <pc:sldChg chg="del">
        <pc:chgData name="רומן גורי" userId="2a425737-0a37-4818-a121-a791e63a5d7b" providerId="ADAL" clId="{3960CE2C-8980-4AD0-9FFB-A8C2E7D45A45}" dt="2024-09-15T16:32:54.427" v="2530" actId="47"/>
        <pc:sldMkLst>
          <pc:docMk/>
          <pc:sldMk cId="2664865610" sldId="340"/>
        </pc:sldMkLst>
      </pc:sldChg>
      <pc:sldChg chg="del">
        <pc:chgData name="רומן גורי" userId="2a425737-0a37-4818-a121-a791e63a5d7b" providerId="ADAL" clId="{3960CE2C-8980-4AD0-9FFB-A8C2E7D45A45}" dt="2024-09-15T16:32:54.427" v="2530" actId="47"/>
        <pc:sldMkLst>
          <pc:docMk/>
          <pc:sldMk cId="3535708860" sldId="341"/>
        </pc:sldMkLst>
      </pc:sldChg>
      <pc:sldChg chg="addSp modSp mod">
        <pc:chgData name="רומן גורי" userId="2a425737-0a37-4818-a121-a791e63a5d7b" providerId="ADAL" clId="{3960CE2C-8980-4AD0-9FFB-A8C2E7D45A45}" dt="2024-09-18T17:28:10.598" v="7191" actId="20577"/>
        <pc:sldMkLst>
          <pc:docMk/>
          <pc:sldMk cId="1740241728" sldId="343"/>
        </pc:sldMkLst>
        <pc:spChg chg="add mod">
          <ac:chgData name="רומן גורי" userId="2a425737-0a37-4818-a121-a791e63a5d7b" providerId="ADAL" clId="{3960CE2C-8980-4AD0-9FFB-A8C2E7D45A45}" dt="2024-09-18T17:28:10.598" v="7191" actId="20577"/>
          <ac:spMkLst>
            <pc:docMk/>
            <pc:sldMk cId="1740241728" sldId="343"/>
            <ac:spMk id="3" creationId="{7A1B2236-11D8-4374-A0B6-D7804EFD2F2F}"/>
          </ac:spMkLst>
        </pc:spChg>
      </pc:sldChg>
      <pc:sldChg chg="addSp delSp modSp new mod modClrScheme chgLayout">
        <pc:chgData name="רומן גורי" userId="2a425737-0a37-4818-a121-a791e63a5d7b" providerId="ADAL" clId="{3960CE2C-8980-4AD0-9FFB-A8C2E7D45A45}" dt="2024-09-18T17:25:09.897" v="7077" actId="20577"/>
        <pc:sldMkLst>
          <pc:docMk/>
          <pc:sldMk cId="1882631736" sldId="344"/>
        </pc:sldMkLst>
        <pc:spChg chg="del mod ord">
          <ac:chgData name="רומן גורי" userId="2a425737-0a37-4818-a121-a791e63a5d7b" providerId="ADAL" clId="{3960CE2C-8980-4AD0-9FFB-A8C2E7D45A45}" dt="2024-09-15T15:30:55.882" v="2138" actId="700"/>
          <ac:spMkLst>
            <pc:docMk/>
            <pc:sldMk cId="1882631736" sldId="344"/>
            <ac:spMk id="2" creationId="{FEBA8D00-77FD-41B5-823E-D3F842AA56B6}"/>
          </ac:spMkLst>
        </pc:spChg>
        <pc:spChg chg="del mod ord">
          <ac:chgData name="רומן גורי" userId="2a425737-0a37-4818-a121-a791e63a5d7b" providerId="ADAL" clId="{3960CE2C-8980-4AD0-9FFB-A8C2E7D45A45}" dt="2024-09-15T15:30:55.882" v="2138" actId="700"/>
          <ac:spMkLst>
            <pc:docMk/>
            <pc:sldMk cId="1882631736" sldId="344"/>
            <ac:spMk id="3" creationId="{F80309DB-2338-4DC4-B3B1-0A420115C1E2}"/>
          </ac:spMkLst>
        </pc:spChg>
        <pc:spChg chg="add mod ord">
          <ac:chgData name="רומן גורי" userId="2a425737-0a37-4818-a121-a791e63a5d7b" providerId="ADAL" clId="{3960CE2C-8980-4AD0-9FFB-A8C2E7D45A45}" dt="2024-09-15T15:54:44.270" v="2359" actId="1035"/>
          <ac:spMkLst>
            <pc:docMk/>
            <pc:sldMk cId="1882631736" sldId="344"/>
            <ac:spMk id="4" creationId="{0E94B2A9-8ED8-4491-B6E6-92BE989639C1}"/>
          </ac:spMkLst>
        </pc:spChg>
        <pc:spChg chg="add mod">
          <ac:chgData name="רומן גורי" userId="2a425737-0a37-4818-a121-a791e63a5d7b" providerId="ADAL" clId="{3960CE2C-8980-4AD0-9FFB-A8C2E7D45A45}" dt="2024-09-18T17:25:09.897" v="7077" actId="20577"/>
          <ac:spMkLst>
            <pc:docMk/>
            <pc:sldMk cId="1882631736" sldId="344"/>
            <ac:spMk id="5" creationId="{3A605F2A-227B-4CE1-B9A4-198D7C292D18}"/>
          </ac:spMkLst>
        </pc:spChg>
        <pc:spChg chg="add del mod ord">
          <ac:chgData name="רומן גורי" userId="2a425737-0a37-4818-a121-a791e63a5d7b" providerId="ADAL" clId="{3960CE2C-8980-4AD0-9FFB-A8C2E7D45A45}" dt="2024-09-15T15:31:02.060" v="2139" actId="478"/>
          <ac:spMkLst>
            <pc:docMk/>
            <pc:sldMk cId="1882631736" sldId="344"/>
            <ac:spMk id="5" creationId="{6ECEAFF9-25D2-4C9E-8194-36951C48AF71}"/>
          </ac:spMkLst>
        </pc:spChg>
        <pc:picChg chg="add mod">
          <ac:chgData name="רומן גורי" userId="2a425737-0a37-4818-a121-a791e63a5d7b" providerId="ADAL" clId="{3960CE2C-8980-4AD0-9FFB-A8C2E7D45A45}" dt="2024-09-15T15:33:57.364" v="2174" actId="14100"/>
          <ac:picMkLst>
            <pc:docMk/>
            <pc:sldMk cId="1882631736" sldId="344"/>
            <ac:picMk id="7" creationId="{54EBA0EB-F8A3-4AA8-A038-F71F08225DBE}"/>
          </ac:picMkLst>
        </pc:picChg>
      </pc:sldChg>
      <pc:sldChg chg="addSp delSp modSp add mod modAnim">
        <pc:chgData name="רומן גורי" userId="2a425737-0a37-4818-a121-a791e63a5d7b" providerId="ADAL" clId="{3960CE2C-8980-4AD0-9FFB-A8C2E7D45A45}" dt="2024-09-18T17:25:12.664" v="7080" actId="20577"/>
        <pc:sldMkLst>
          <pc:docMk/>
          <pc:sldMk cId="1419145022" sldId="345"/>
        </pc:sldMkLst>
        <pc:spChg chg="del">
          <ac:chgData name="רומן גורי" userId="2a425737-0a37-4818-a121-a791e63a5d7b" providerId="ADAL" clId="{3960CE2C-8980-4AD0-9FFB-A8C2E7D45A45}" dt="2024-09-15T15:49:04.750" v="2282" actId="478"/>
          <ac:spMkLst>
            <pc:docMk/>
            <pc:sldMk cId="1419145022" sldId="345"/>
            <ac:spMk id="4" creationId="{0E94B2A9-8ED8-4491-B6E6-92BE989639C1}"/>
          </ac:spMkLst>
        </pc:spChg>
        <pc:spChg chg="add mod">
          <ac:chgData name="רומן גורי" userId="2a425737-0a37-4818-a121-a791e63a5d7b" providerId="ADAL" clId="{3960CE2C-8980-4AD0-9FFB-A8C2E7D45A45}" dt="2024-09-15T15:44:16.074" v="2252" actId="164"/>
          <ac:spMkLst>
            <pc:docMk/>
            <pc:sldMk cId="1419145022" sldId="345"/>
            <ac:spMk id="11" creationId="{E25BEBA5-D7AB-4BE8-8DDB-CC7ABE9C54F8}"/>
          </ac:spMkLst>
        </pc:spChg>
        <pc:spChg chg="add del mod">
          <ac:chgData name="רומן גורי" userId="2a425737-0a37-4818-a121-a791e63a5d7b" providerId="ADAL" clId="{3960CE2C-8980-4AD0-9FFB-A8C2E7D45A45}" dt="2024-09-15T15:42:34.924" v="2224" actId="478"/>
          <ac:spMkLst>
            <pc:docMk/>
            <pc:sldMk cId="1419145022" sldId="345"/>
            <ac:spMk id="12" creationId="{771CDDCC-A57D-4135-B3AD-87B4B358CD82}"/>
          </ac:spMkLst>
        </pc:spChg>
        <pc:spChg chg="add mod">
          <ac:chgData name="רומן גורי" userId="2a425737-0a37-4818-a121-a791e63a5d7b" providerId="ADAL" clId="{3960CE2C-8980-4AD0-9FFB-A8C2E7D45A45}" dt="2024-09-15T15:44:16.074" v="2252" actId="164"/>
          <ac:spMkLst>
            <pc:docMk/>
            <pc:sldMk cId="1419145022" sldId="345"/>
            <ac:spMk id="13" creationId="{14DD5376-7FE9-4363-BBE6-93F5F068AF0F}"/>
          </ac:spMkLst>
        </pc:spChg>
        <pc:spChg chg="add mod">
          <ac:chgData name="רומן גורי" userId="2a425737-0a37-4818-a121-a791e63a5d7b" providerId="ADAL" clId="{3960CE2C-8980-4AD0-9FFB-A8C2E7D45A45}" dt="2024-09-15T15:44:13.072" v="2251" actId="164"/>
          <ac:spMkLst>
            <pc:docMk/>
            <pc:sldMk cId="1419145022" sldId="345"/>
            <ac:spMk id="14" creationId="{967F158C-9A40-48E6-B6FA-E50A72C22CFD}"/>
          </ac:spMkLst>
        </pc:spChg>
        <pc:spChg chg="add mod">
          <ac:chgData name="רומן גורי" userId="2a425737-0a37-4818-a121-a791e63a5d7b" providerId="ADAL" clId="{3960CE2C-8980-4AD0-9FFB-A8C2E7D45A45}" dt="2024-09-15T15:44:13.072" v="2251" actId="164"/>
          <ac:spMkLst>
            <pc:docMk/>
            <pc:sldMk cId="1419145022" sldId="345"/>
            <ac:spMk id="15" creationId="{C86C3F10-9E21-4253-BC34-DA6F479CBCDA}"/>
          </ac:spMkLst>
        </pc:spChg>
        <pc:spChg chg="add mod">
          <ac:chgData name="רומן גורי" userId="2a425737-0a37-4818-a121-a791e63a5d7b" providerId="ADAL" clId="{3960CE2C-8980-4AD0-9FFB-A8C2E7D45A45}" dt="2024-09-15T15:44:18.619" v="2253" actId="164"/>
          <ac:spMkLst>
            <pc:docMk/>
            <pc:sldMk cId="1419145022" sldId="345"/>
            <ac:spMk id="16" creationId="{4B8304B6-F64E-482C-8C66-AED5ECDAE7CC}"/>
          </ac:spMkLst>
        </pc:spChg>
        <pc:spChg chg="add mod">
          <ac:chgData name="רומן גורי" userId="2a425737-0a37-4818-a121-a791e63a5d7b" providerId="ADAL" clId="{3960CE2C-8980-4AD0-9FFB-A8C2E7D45A45}" dt="2024-09-15T15:44:18.619" v="2253" actId="164"/>
          <ac:spMkLst>
            <pc:docMk/>
            <pc:sldMk cId="1419145022" sldId="345"/>
            <ac:spMk id="17" creationId="{08513316-DD8D-44B4-9081-DF563BC1F108}"/>
          </ac:spMkLst>
        </pc:spChg>
        <pc:spChg chg="add mod">
          <ac:chgData name="רומן גורי" userId="2a425737-0a37-4818-a121-a791e63a5d7b" providerId="ADAL" clId="{3960CE2C-8980-4AD0-9FFB-A8C2E7D45A45}" dt="2024-09-18T17:25:12.664" v="7080" actId="20577"/>
          <ac:spMkLst>
            <pc:docMk/>
            <pc:sldMk cId="1419145022" sldId="345"/>
            <ac:spMk id="21" creationId="{1E059B6D-62FA-4AAF-B2D2-7C8489EC6EEE}"/>
          </ac:spMkLst>
        </pc:spChg>
        <pc:spChg chg="add del mod">
          <ac:chgData name="רומן גורי" userId="2a425737-0a37-4818-a121-a791e63a5d7b" providerId="ADAL" clId="{3960CE2C-8980-4AD0-9FFB-A8C2E7D45A45}" dt="2024-09-15T15:49:06.588" v="2283" actId="478"/>
          <ac:spMkLst>
            <pc:docMk/>
            <pc:sldMk cId="1419145022" sldId="345"/>
            <ac:spMk id="22" creationId="{2DFE59BD-483A-4692-BBEA-68B7BA9D8CA0}"/>
          </ac:spMkLst>
        </pc:spChg>
        <pc:spChg chg="add mod">
          <ac:chgData name="רומן גורי" userId="2a425737-0a37-4818-a121-a791e63a5d7b" providerId="ADAL" clId="{3960CE2C-8980-4AD0-9FFB-A8C2E7D45A45}" dt="2024-09-15T15:54:50.059" v="2369" actId="1035"/>
          <ac:spMkLst>
            <pc:docMk/>
            <pc:sldMk cId="1419145022" sldId="345"/>
            <ac:spMk id="23" creationId="{B1CCD1BB-2AB2-4A12-A7B1-066E6D5E758F}"/>
          </ac:spMkLst>
        </pc:spChg>
        <pc:grpChg chg="add mod">
          <ac:chgData name="רומן גורי" userId="2a425737-0a37-4818-a121-a791e63a5d7b" providerId="ADAL" clId="{3960CE2C-8980-4AD0-9FFB-A8C2E7D45A45}" dt="2024-09-15T15:49:16.212" v="2305" actId="1035"/>
          <ac:grpSpMkLst>
            <pc:docMk/>
            <pc:sldMk cId="1419145022" sldId="345"/>
            <ac:grpSpMk id="18" creationId="{4E9E1DDA-248B-4555-B370-E29B4E94E416}"/>
          </ac:grpSpMkLst>
        </pc:grpChg>
        <pc:grpChg chg="add mod">
          <ac:chgData name="רומן גורי" userId="2a425737-0a37-4818-a121-a791e63a5d7b" providerId="ADAL" clId="{3960CE2C-8980-4AD0-9FFB-A8C2E7D45A45}" dt="2024-09-15T15:49:16.212" v="2305" actId="1035"/>
          <ac:grpSpMkLst>
            <pc:docMk/>
            <pc:sldMk cId="1419145022" sldId="345"/>
            <ac:grpSpMk id="19" creationId="{10A70280-30AC-4105-9A79-921CBAF47F20}"/>
          </ac:grpSpMkLst>
        </pc:grpChg>
        <pc:grpChg chg="add mod">
          <ac:chgData name="רומן גורי" userId="2a425737-0a37-4818-a121-a791e63a5d7b" providerId="ADAL" clId="{3960CE2C-8980-4AD0-9FFB-A8C2E7D45A45}" dt="2024-09-15T15:49:16.212" v="2305" actId="1035"/>
          <ac:grpSpMkLst>
            <pc:docMk/>
            <pc:sldMk cId="1419145022" sldId="345"/>
            <ac:grpSpMk id="20" creationId="{099DDCBC-C94C-4890-9D67-8E74F7684A1C}"/>
          </ac:grpSpMkLst>
        </pc:grpChg>
        <pc:picChg chg="add del mod">
          <ac:chgData name="רומן גורי" userId="2a425737-0a37-4818-a121-a791e63a5d7b" providerId="ADAL" clId="{3960CE2C-8980-4AD0-9FFB-A8C2E7D45A45}" dt="2024-09-15T15:36:32.867" v="2181" actId="478"/>
          <ac:picMkLst>
            <pc:docMk/>
            <pc:sldMk cId="1419145022" sldId="345"/>
            <ac:picMk id="3" creationId="{2EC8FF16-1D9D-4B4B-B494-A8F6B5C07DA9}"/>
          </ac:picMkLst>
        </pc:picChg>
        <pc:picChg chg="add mod">
          <ac:chgData name="רומן גורי" userId="2a425737-0a37-4818-a121-a791e63a5d7b" providerId="ADAL" clId="{3960CE2C-8980-4AD0-9FFB-A8C2E7D45A45}" dt="2024-09-15T15:44:16.074" v="2252" actId="164"/>
          <ac:picMkLst>
            <pc:docMk/>
            <pc:sldMk cId="1419145022" sldId="345"/>
            <ac:picMk id="5" creationId="{001C69DB-35C3-4B41-8ED6-BE3D4E7F5746}"/>
          </ac:picMkLst>
        </pc:picChg>
        <pc:picChg chg="add del mod">
          <ac:chgData name="רומן גורי" userId="2a425737-0a37-4818-a121-a791e63a5d7b" providerId="ADAL" clId="{3960CE2C-8980-4AD0-9FFB-A8C2E7D45A45}" dt="2024-09-15T15:37:34.576" v="2191" actId="478"/>
          <ac:picMkLst>
            <pc:docMk/>
            <pc:sldMk cId="1419145022" sldId="345"/>
            <ac:picMk id="7" creationId="{F9AD046D-EE72-4292-B895-F15BF04EA193}"/>
          </ac:picMkLst>
        </pc:picChg>
        <pc:picChg chg="add mod">
          <ac:chgData name="רומן גורי" userId="2a425737-0a37-4818-a121-a791e63a5d7b" providerId="ADAL" clId="{3960CE2C-8980-4AD0-9FFB-A8C2E7D45A45}" dt="2024-09-15T15:44:13.072" v="2251" actId="164"/>
          <ac:picMkLst>
            <pc:docMk/>
            <pc:sldMk cId="1419145022" sldId="345"/>
            <ac:picMk id="8" creationId="{5EDA5694-E9A9-46F6-9891-E31F18100087}"/>
          </ac:picMkLst>
        </pc:picChg>
        <pc:picChg chg="add del mod">
          <ac:chgData name="רומן גורי" userId="2a425737-0a37-4818-a121-a791e63a5d7b" providerId="ADAL" clId="{3960CE2C-8980-4AD0-9FFB-A8C2E7D45A45}" dt="2024-09-15T15:40:24.613" v="2213" actId="478"/>
          <ac:picMkLst>
            <pc:docMk/>
            <pc:sldMk cId="1419145022" sldId="345"/>
            <ac:picMk id="9" creationId="{70DFE0EC-9C01-43C0-BBE1-560FBC507990}"/>
          </ac:picMkLst>
        </pc:picChg>
        <pc:picChg chg="add mod">
          <ac:chgData name="רומן גורי" userId="2a425737-0a37-4818-a121-a791e63a5d7b" providerId="ADAL" clId="{3960CE2C-8980-4AD0-9FFB-A8C2E7D45A45}" dt="2024-09-15T15:44:18.619" v="2253" actId="164"/>
          <ac:picMkLst>
            <pc:docMk/>
            <pc:sldMk cId="1419145022" sldId="345"/>
            <ac:picMk id="10" creationId="{29F9CCC2-F30A-4672-950F-544EC9F5E355}"/>
          </ac:picMkLst>
        </pc:picChg>
      </pc:sldChg>
      <pc:sldChg chg="addSp delSp modSp add mod">
        <pc:chgData name="רומן גורי" userId="2a425737-0a37-4818-a121-a791e63a5d7b" providerId="ADAL" clId="{3960CE2C-8980-4AD0-9FFB-A8C2E7D45A45}" dt="2024-09-18T17:25:20.561" v="7083" actId="20577"/>
        <pc:sldMkLst>
          <pc:docMk/>
          <pc:sldMk cId="2217226105" sldId="346"/>
        </pc:sldMkLst>
        <pc:spChg chg="del mod">
          <ac:chgData name="רומן גורי" userId="2a425737-0a37-4818-a121-a791e63a5d7b" providerId="ADAL" clId="{3960CE2C-8980-4AD0-9FFB-A8C2E7D45A45}" dt="2024-09-15T15:49:19.297" v="2306" actId="478"/>
          <ac:spMkLst>
            <pc:docMk/>
            <pc:sldMk cId="2217226105" sldId="346"/>
            <ac:spMk id="4" creationId="{0E94B2A9-8ED8-4491-B6E6-92BE989639C1}"/>
          </ac:spMkLst>
        </pc:spChg>
        <pc:spChg chg="add mod">
          <ac:chgData name="רומן גורי" userId="2a425737-0a37-4818-a121-a791e63a5d7b" providerId="ADAL" clId="{3960CE2C-8980-4AD0-9FFB-A8C2E7D45A45}" dt="2024-09-18T17:25:20.561" v="7083" actId="20577"/>
          <ac:spMkLst>
            <pc:docMk/>
            <pc:sldMk cId="2217226105" sldId="346"/>
            <ac:spMk id="4" creationId="{73F04667-C00A-4315-896C-14254436ACB3}"/>
          </ac:spMkLst>
        </pc:spChg>
        <pc:spChg chg="add del mod">
          <ac:chgData name="רומן גורי" userId="2a425737-0a37-4818-a121-a791e63a5d7b" providerId="ADAL" clId="{3960CE2C-8980-4AD0-9FFB-A8C2E7D45A45}" dt="2024-09-15T15:49:21.264" v="2307" actId="478"/>
          <ac:spMkLst>
            <pc:docMk/>
            <pc:sldMk cId="2217226105" sldId="346"/>
            <ac:spMk id="9" creationId="{49053C85-C1A7-4040-A726-2B0604E39DE5}"/>
          </ac:spMkLst>
        </pc:spChg>
        <pc:spChg chg="add mod">
          <ac:chgData name="רומן גורי" userId="2a425737-0a37-4818-a121-a791e63a5d7b" providerId="ADAL" clId="{3960CE2C-8980-4AD0-9FFB-A8C2E7D45A45}" dt="2024-09-15T15:54:54.997" v="2379" actId="1035"/>
          <ac:spMkLst>
            <pc:docMk/>
            <pc:sldMk cId="2217226105" sldId="346"/>
            <ac:spMk id="10" creationId="{899C24D6-8356-455A-97E3-7AF1B4238B18}"/>
          </ac:spMkLst>
        </pc:spChg>
        <pc:picChg chg="add del mod">
          <ac:chgData name="רומן גורי" userId="2a425737-0a37-4818-a121-a791e63a5d7b" providerId="ADAL" clId="{3960CE2C-8980-4AD0-9FFB-A8C2E7D45A45}" dt="2024-09-15T15:48:30.954" v="2274" actId="22"/>
          <ac:picMkLst>
            <pc:docMk/>
            <pc:sldMk cId="2217226105" sldId="346"/>
            <ac:picMk id="3" creationId="{BAC2EAC2-0124-412F-BFFD-ECA2333E4D8D}"/>
          </ac:picMkLst>
        </pc:picChg>
        <pc:picChg chg="del">
          <ac:chgData name="רומן גורי" userId="2a425737-0a37-4818-a121-a791e63a5d7b" providerId="ADAL" clId="{3960CE2C-8980-4AD0-9FFB-A8C2E7D45A45}" dt="2024-09-15T15:38:37.598" v="2198" actId="478"/>
          <ac:picMkLst>
            <pc:docMk/>
            <pc:sldMk cId="2217226105" sldId="346"/>
            <ac:picMk id="5" creationId="{001C69DB-35C3-4B41-8ED6-BE3D4E7F5746}"/>
          </ac:picMkLst>
        </pc:picChg>
        <pc:picChg chg="add del mod">
          <ac:chgData name="רומן גורי" userId="2a425737-0a37-4818-a121-a791e63a5d7b" providerId="ADAL" clId="{3960CE2C-8980-4AD0-9FFB-A8C2E7D45A45}" dt="2024-09-15T15:49:28.613" v="2320" actId="478"/>
          <ac:picMkLst>
            <pc:docMk/>
            <pc:sldMk cId="2217226105" sldId="346"/>
            <ac:picMk id="7" creationId="{801FD44B-79C0-43F2-B049-04A2D0401976}"/>
          </ac:picMkLst>
        </pc:picChg>
        <pc:picChg chg="add mod">
          <ac:chgData name="רומן גורי" userId="2a425737-0a37-4818-a121-a791e63a5d7b" providerId="ADAL" clId="{3960CE2C-8980-4AD0-9FFB-A8C2E7D45A45}" dt="2024-09-15T15:49:41.404" v="2323" actId="1076"/>
          <ac:picMkLst>
            <pc:docMk/>
            <pc:sldMk cId="2217226105" sldId="346"/>
            <ac:picMk id="12" creationId="{718B6714-23F7-4B16-BA36-25AC92D79167}"/>
          </ac:picMkLst>
        </pc:picChg>
      </pc:sldChg>
      <pc:sldChg chg="addSp modSp add mod">
        <pc:chgData name="רומן גורי" userId="2a425737-0a37-4818-a121-a791e63a5d7b" providerId="ADAL" clId="{3960CE2C-8980-4AD0-9FFB-A8C2E7D45A45}" dt="2024-09-18T17:26:25.142" v="7121" actId="20577"/>
        <pc:sldMkLst>
          <pc:docMk/>
          <pc:sldMk cId="1027897162" sldId="347"/>
        </pc:sldMkLst>
        <pc:spChg chg="add mod">
          <ac:chgData name="רומן גורי" userId="2a425737-0a37-4818-a121-a791e63a5d7b" providerId="ADAL" clId="{3960CE2C-8980-4AD0-9FFB-A8C2E7D45A45}" dt="2024-09-18T17:26:25.142" v="7121" actId="20577"/>
          <ac:spMkLst>
            <pc:docMk/>
            <pc:sldMk cId="1027897162" sldId="347"/>
            <ac:spMk id="4" creationId="{950F5FF2-9D34-4EB8-BA57-00EC098D11FB}"/>
          </ac:spMkLst>
        </pc:spChg>
        <pc:spChg chg="mod">
          <ac:chgData name="רומן גורי" userId="2a425737-0a37-4818-a121-a791e63a5d7b" providerId="ADAL" clId="{3960CE2C-8980-4AD0-9FFB-A8C2E7D45A45}" dt="2024-09-15T15:55:00.360" v="2389" actId="1035"/>
          <ac:spMkLst>
            <pc:docMk/>
            <pc:sldMk cId="1027897162" sldId="347"/>
            <ac:spMk id="10" creationId="{899C24D6-8356-455A-97E3-7AF1B4238B18}"/>
          </ac:spMkLst>
        </pc:spChg>
        <pc:picChg chg="mod">
          <ac:chgData name="רומן גורי" userId="2a425737-0a37-4818-a121-a791e63a5d7b" providerId="ADAL" clId="{3960CE2C-8980-4AD0-9FFB-A8C2E7D45A45}" dt="2024-09-15T15:53:50.465" v="2325" actId="14826"/>
          <ac:picMkLst>
            <pc:docMk/>
            <pc:sldMk cId="1027897162" sldId="347"/>
            <ac:picMk id="12" creationId="{718B6714-23F7-4B16-BA36-25AC92D79167}"/>
          </ac:picMkLst>
        </pc:picChg>
      </pc:sldChg>
      <pc:sldChg chg="addSp modSp add mod">
        <pc:chgData name="רומן גורי" userId="2a425737-0a37-4818-a121-a791e63a5d7b" providerId="ADAL" clId="{3960CE2C-8980-4AD0-9FFB-A8C2E7D45A45}" dt="2024-09-18T17:26:29.803" v="7124" actId="20577"/>
        <pc:sldMkLst>
          <pc:docMk/>
          <pc:sldMk cId="4059816371" sldId="348"/>
        </pc:sldMkLst>
        <pc:spChg chg="add mod">
          <ac:chgData name="רומן גורי" userId="2a425737-0a37-4818-a121-a791e63a5d7b" providerId="ADAL" clId="{3960CE2C-8980-4AD0-9FFB-A8C2E7D45A45}" dt="2024-09-18T17:26:29.803" v="7124" actId="20577"/>
          <ac:spMkLst>
            <pc:docMk/>
            <pc:sldMk cId="4059816371" sldId="348"/>
            <ac:spMk id="4" creationId="{F5218DE4-479B-4CA1-937C-79A5094FF78E}"/>
          </ac:spMkLst>
        </pc:spChg>
        <pc:spChg chg="mod">
          <ac:chgData name="רומן גורי" userId="2a425737-0a37-4818-a121-a791e63a5d7b" providerId="ADAL" clId="{3960CE2C-8980-4AD0-9FFB-A8C2E7D45A45}" dt="2024-09-15T15:55:05.100" v="2399" actId="1035"/>
          <ac:spMkLst>
            <pc:docMk/>
            <pc:sldMk cId="4059816371" sldId="348"/>
            <ac:spMk id="10" creationId="{899C24D6-8356-455A-97E3-7AF1B4238B18}"/>
          </ac:spMkLst>
        </pc:spChg>
        <pc:picChg chg="mod">
          <ac:chgData name="רומן גורי" userId="2a425737-0a37-4818-a121-a791e63a5d7b" providerId="ADAL" clId="{3960CE2C-8980-4AD0-9FFB-A8C2E7D45A45}" dt="2024-09-15T15:54:12.192" v="2327" actId="14826"/>
          <ac:picMkLst>
            <pc:docMk/>
            <pc:sldMk cId="4059816371" sldId="348"/>
            <ac:picMk id="12" creationId="{718B6714-23F7-4B16-BA36-25AC92D79167}"/>
          </ac:picMkLst>
        </pc:picChg>
      </pc:sldChg>
      <pc:sldChg chg="addSp modSp add mod">
        <pc:chgData name="רומן גורי" userId="2a425737-0a37-4818-a121-a791e63a5d7b" providerId="ADAL" clId="{3960CE2C-8980-4AD0-9FFB-A8C2E7D45A45}" dt="2024-09-18T17:26:32.606" v="7127" actId="20577"/>
        <pc:sldMkLst>
          <pc:docMk/>
          <pc:sldMk cId="2130215267" sldId="349"/>
        </pc:sldMkLst>
        <pc:spChg chg="add mod">
          <ac:chgData name="רומן גורי" userId="2a425737-0a37-4818-a121-a791e63a5d7b" providerId="ADAL" clId="{3960CE2C-8980-4AD0-9FFB-A8C2E7D45A45}" dt="2024-09-18T17:26:32.606" v="7127" actId="20577"/>
          <ac:spMkLst>
            <pc:docMk/>
            <pc:sldMk cId="2130215267" sldId="349"/>
            <ac:spMk id="4" creationId="{42B53BD0-BA82-4D87-AF47-E2D0D2C3F750}"/>
          </ac:spMkLst>
        </pc:spChg>
        <pc:spChg chg="mod">
          <ac:chgData name="רומן גורי" userId="2a425737-0a37-4818-a121-a791e63a5d7b" providerId="ADAL" clId="{3960CE2C-8980-4AD0-9FFB-A8C2E7D45A45}" dt="2024-09-15T15:57:08.185" v="2412" actId="20577"/>
          <ac:spMkLst>
            <pc:docMk/>
            <pc:sldMk cId="2130215267" sldId="349"/>
            <ac:spMk id="10" creationId="{899C24D6-8356-455A-97E3-7AF1B4238B18}"/>
          </ac:spMkLst>
        </pc:spChg>
        <pc:picChg chg="mod">
          <ac:chgData name="רומן גורי" userId="2a425737-0a37-4818-a121-a791e63a5d7b" providerId="ADAL" clId="{3960CE2C-8980-4AD0-9FFB-A8C2E7D45A45}" dt="2024-09-15T15:56:48.674" v="2402" actId="14826"/>
          <ac:picMkLst>
            <pc:docMk/>
            <pc:sldMk cId="2130215267" sldId="349"/>
            <ac:picMk id="12" creationId="{718B6714-23F7-4B16-BA36-25AC92D79167}"/>
          </ac:picMkLst>
        </pc:picChg>
      </pc:sldChg>
      <pc:sldChg chg="addSp modSp add mod">
        <pc:chgData name="רומן גורי" userId="2a425737-0a37-4818-a121-a791e63a5d7b" providerId="ADAL" clId="{3960CE2C-8980-4AD0-9FFB-A8C2E7D45A45}" dt="2024-09-18T17:26:35.411" v="7130" actId="20577"/>
        <pc:sldMkLst>
          <pc:docMk/>
          <pc:sldMk cId="3737211922" sldId="350"/>
        </pc:sldMkLst>
        <pc:spChg chg="add mod">
          <ac:chgData name="רומן גורי" userId="2a425737-0a37-4818-a121-a791e63a5d7b" providerId="ADAL" clId="{3960CE2C-8980-4AD0-9FFB-A8C2E7D45A45}" dt="2024-09-18T17:26:35.411" v="7130" actId="20577"/>
          <ac:spMkLst>
            <pc:docMk/>
            <pc:sldMk cId="3737211922" sldId="350"/>
            <ac:spMk id="4" creationId="{78179C3A-D74B-4A18-9F2E-94B95524CE2F}"/>
          </ac:spMkLst>
        </pc:spChg>
        <pc:spChg chg="mod">
          <ac:chgData name="רומן גורי" userId="2a425737-0a37-4818-a121-a791e63a5d7b" providerId="ADAL" clId="{3960CE2C-8980-4AD0-9FFB-A8C2E7D45A45}" dt="2024-09-15T15:57:16.009" v="2418" actId="20577"/>
          <ac:spMkLst>
            <pc:docMk/>
            <pc:sldMk cId="3737211922" sldId="350"/>
            <ac:spMk id="10" creationId="{899C24D6-8356-455A-97E3-7AF1B4238B18}"/>
          </ac:spMkLst>
        </pc:spChg>
        <pc:picChg chg="mod">
          <ac:chgData name="רומן גורי" userId="2a425737-0a37-4818-a121-a791e63a5d7b" providerId="ADAL" clId="{3960CE2C-8980-4AD0-9FFB-A8C2E7D45A45}" dt="2024-09-15T15:57:54.981" v="2419" actId="14826"/>
          <ac:picMkLst>
            <pc:docMk/>
            <pc:sldMk cId="3737211922" sldId="350"/>
            <ac:picMk id="12" creationId="{718B6714-23F7-4B16-BA36-25AC92D79167}"/>
          </ac:picMkLst>
        </pc:picChg>
      </pc:sldChg>
      <pc:sldChg chg="addSp modSp add mod">
        <pc:chgData name="רומן גורי" userId="2a425737-0a37-4818-a121-a791e63a5d7b" providerId="ADAL" clId="{3960CE2C-8980-4AD0-9FFB-A8C2E7D45A45}" dt="2024-09-18T17:25:33.722" v="7089" actId="20577"/>
        <pc:sldMkLst>
          <pc:docMk/>
          <pc:sldMk cId="1708299223" sldId="351"/>
        </pc:sldMkLst>
        <pc:spChg chg="add mod">
          <ac:chgData name="רומן גורי" userId="2a425737-0a37-4818-a121-a791e63a5d7b" providerId="ADAL" clId="{3960CE2C-8980-4AD0-9FFB-A8C2E7D45A45}" dt="2024-09-18T17:25:33.722" v="7089" actId="20577"/>
          <ac:spMkLst>
            <pc:docMk/>
            <pc:sldMk cId="1708299223" sldId="351"/>
            <ac:spMk id="4" creationId="{0E592CAA-1DE5-485F-83CE-CEE2644CB5A3}"/>
          </ac:spMkLst>
        </pc:spChg>
        <pc:spChg chg="mod">
          <ac:chgData name="רומן גורי" userId="2a425737-0a37-4818-a121-a791e63a5d7b" providerId="ADAL" clId="{3960CE2C-8980-4AD0-9FFB-A8C2E7D45A45}" dt="2024-09-15T16:07:40.891" v="2425" actId="20577"/>
          <ac:spMkLst>
            <pc:docMk/>
            <pc:sldMk cId="1708299223" sldId="351"/>
            <ac:spMk id="10" creationId="{899C24D6-8356-455A-97E3-7AF1B4238B18}"/>
          </ac:spMkLst>
        </pc:spChg>
        <pc:picChg chg="mod">
          <ac:chgData name="רומן גורי" userId="2a425737-0a37-4818-a121-a791e63a5d7b" providerId="ADAL" clId="{3960CE2C-8980-4AD0-9FFB-A8C2E7D45A45}" dt="2024-09-15T16:08:43.440" v="2426" actId="14826"/>
          <ac:picMkLst>
            <pc:docMk/>
            <pc:sldMk cId="1708299223" sldId="351"/>
            <ac:picMk id="12" creationId="{718B6714-23F7-4B16-BA36-25AC92D79167}"/>
          </ac:picMkLst>
        </pc:picChg>
      </pc:sldChg>
      <pc:sldChg chg="modSp add del mod">
        <pc:chgData name="רומן גורי" userId="2a425737-0a37-4818-a121-a791e63a5d7b" providerId="ADAL" clId="{3960CE2C-8980-4AD0-9FFB-A8C2E7D45A45}" dt="2024-09-16T15:56:57.638" v="6485" actId="47"/>
        <pc:sldMkLst>
          <pc:docMk/>
          <pc:sldMk cId="324659500" sldId="352"/>
        </pc:sldMkLst>
        <pc:spChg chg="mod">
          <ac:chgData name="רומן גורי" userId="2a425737-0a37-4818-a121-a791e63a5d7b" providerId="ADAL" clId="{3960CE2C-8980-4AD0-9FFB-A8C2E7D45A45}" dt="2024-09-15T16:23:00.224" v="2448" actId="20577"/>
          <ac:spMkLst>
            <pc:docMk/>
            <pc:sldMk cId="324659500" sldId="352"/>
            <ac:spMk id="10" creationId="{899C24D6-8356-455A-97E3-7AF1B4238B18}"/>
          </ac:spMkLst>
        </pc:spChg>
        <pc:picChg chg="mod">
          <ac:chgData name="רומן גורי" userId="2a425737-0a37-4818-a121-a791e63a5d7b" providerId="ADAL" clId="{3960CE2C-8980-4AD0-9FFB-A8C2E7D45A45}" dt="2024-09-15T16:09:27.811" v="2428" actId="14826"/>
          <ac:picMkLst>
            <pc:docMk/>
            <pc:sldMk cId="324659500" sldId="352"/>
            <ac:picMk id="12" creationId="{718B6714-23F7-4B16-BA36-25AC92D79167}"/>
          </ac:picMkLst>
        </pc:picChg>
      </pc:sldChg>
      <pc:sldChg chg="modSp add del mod">
        <pc:chgData name="רומן גורי" userId="2a425737-0a37-4818-a121-a791e63a5d7b" providerId="ADAL" clId="{3960CE2C-8980-4AD0-9FFB-A8C2E7D45A45}" dt="2024-09-16T15:56:59.170" v="6486" actId="47"/>
        <pc:sldMkLst>
          <pc:docMk/>
          <pc:sldMk cId="142607818" sldId="353"/>
        </pc:sldMkLst>
        <pc:picChg chg="mod">
          <ac:chgData name="רומן גורי" userId="2a425737-0a37-4818-a121-a791e63a5d7b" providerId="ADAL" clId="{3960CE2C-8980-4AD0-9FFB-A8C2E7D45A45}" dt="2024-09-15T16:26:13.877" v="2450" actId="14826"/>
          <ac:picMkLst>
            <pc:docMk/>
            <pc:sldMk cId="142607818" sldId="353"/>
            <ac:picMk id="12" creationId="{718B6714-23F7-4B16-BA36-25AC92D79167}"/>
          </ac:picMkLst>
        </pc:picChg>
      </pc:sldChg>
      <pc:sldChg chg="addSp modSp add mod">
        <pc:chgData name="רומן גורי" userId="2a425737-0a37-4818-a121-a791e63a5d7b" providerId="ADAL" clId="{3960CE2C-8980-4AD0-9FFB-A8C2E7D45A45}" dt="2024-09-18T17:25:43.908" v="7095" actId="20577"/>
        <pc:sldMkLst>
          <pc:docMk/>
          <pc:sldMk cId="2387345798" sldId="354"/>
        </pc:sldMkLst>
        <pc:spChg chg="add mod">
          <ac:chgData name="רומן גורי" userId="2a425737-0a37-4818-a121-a791e63a5d7b" providerId="ADAL" clId="{3960CE2C-8980-4AD0-9FFB-A8C2E7D45A45}" dt="2024-09-18T17:25:43.908" v="7095" actId="20577"/>
          <ac:spMkLst>
            <pc:docMk/>
            <pc:sldMk cId="2387345798" sldId="354"/>
            <ac:spMk id="4" creationId="{F77BC1D8-3DF4-45F2-83EA-5DCD21C15CE0}"/>
          </ac:spMkLst>
        </pc:spChg>
        <pc:spChg chg="mod">
          <ac:chgData name="רומן גורי" userId="2a425737-0a37-4818-a121-a791e63a5d7b" providerId="ADAL" clId="{3960CE2C-8980-4AD0-9FFB-A8C2E7D45A45}" dt="2024-09-15T16:27:28.489" v="2470" actId="20577"/>
          <ac:spMkLst>
            <pc:docMk/>
            <pc:sldMk cId="2387345798" sldId="354"/>
            <ac:spMk id="10" creationId="{899C24D6-8356-455A-97E3-7AF1B4238B18}"/>
          </ac:spMkLst>
        </pc:spChg>
        <pc:picChg chg="mod">
          <ac:chgData name="רומן גורי" userId="2a425737-0a37-4818-a121-a791e63a5d7b" providerId="ADAL" clId="{3960CE2C-8980-4AD0-9FFB-A8C2E7D45A45}" dt="2024-09-15T16:27:20.327" v="2452" actId="14826"/>
          <ac:picMkLst>
            <pc:docMk/>
            <pc:sldMk cId="2387345798" sldId="354"/>
            <ac:picMk id="12" creationId="{718B6714-23F7-4B16-BA36-25AC92D79167}"/>
          </ac:picMkLst>
        </pc:picChg>
      </pc:sldChg>
      <pc:sldChg chg="modSp add del mod">
        <pc:chgData name="רומן גורי" userId="2a425737-0a37-4818-a121-a791e63a5d7b" providerId="ADAL" clId="{3960CE2C-8980-4AD0-9FFB-A8C2E7D45A45}" dt="2024-09-18T17:24:02.052" v="7069" actId="47"/>
        <pc:sldMkLst>
          <pc:docMk/>
          <pc:sldMk cId="1962231959" sldId="355"/>
        </pc:sldMkLst>
        <pc:picChg chg="mod">
          <ac:chgData name="רומן גורי" userId="2a425737-0a37-4818-a121-a791e63a5d7b" providerId="ADAL" clId="{3960CE2C-8980-4AD0-9FFB-A8C2E7D45A45}" dt="2024-09-15T16:27:54.646" v="2472" actId="14826"/>
          <ac:picMkLst>
            <pc:docMk/>
            <pc:sldMk cId="1962231959" sldId="355"/>
            <ac:picMk id="12" creationId="{718B6714-23F7-4B16-BA36-25AC92D79167}"/>
          </ac:picMkLst>
        </pc:picChg>
      </pc:sldChg>
      <pc:sldChg chg="addSp modSp add mod">
        <pc:chgData name="רומן גורי" userId="2a425737-0a37-4818-a121-a791e63a5d7b" providerId="ADAL" clId="{3960CE2C-8980-4AD0-9FFB-A8C2E7D45A45}" dt="2024-09-18T17:25:55.720" v="7101" actId="20577"/>
        <pc:sldMkLst>
          <pc:docMk/>
          <pc:sldMk cId="2969131350" sldId="356"/>
        </pc:sldMkLst>
        <pc:spChg chg="add mod">
          <ac:chgData name="רומן גורי" userId="2a425737-0a37-4818-a121-a791e63a5d7b" providerId="ADAL" clId="{3960CE2C-8980-4AD0-9FFB-A8C2E7D45A45}" dt="2024-09-18T17:25:55.720" v="7101" actId="20577"/>
          <ac:spMkLst>
            <pc:docMk/>
            <pc:sldMk cId="2969131350" sldId="356"/>
            <ac:spMk id="4" creationId="{1C74A06A-FF16-4484-8559-6AE60A4F0F31}"/>
          </ac:spMkLst>
        </pc:spChg>
        <pc:spChg chg="mod">
          <ac:chgData name="רומן גורי" userId="2a425737-0a37-4818-a121-a791e63a5d7b" providerId="ADAL" clId="{3960CE2C-8980-4AD0-9FFB-A8C2E7D45A45}" dt="2024-09-15T16:30:05.419" v="2493" actId="20577"/>
          <ac:spMkLst>
            <pc:docMk/>
            <pc:sldMk cId="2969131350" sldId="356"/>
            <ac:spMk id="10" creationId="{899C24D6-8356-455A-97E3-7AF1B4238B18}"/>
          </ac:spMkLst>
        </pc:spChg>
        <pc:picChg chg="mod">
          <ac:chgData name="רומן גורי" userId="2a425737-0a37-4818-a121-a791e63a5d7b" providerId="ADAL" clId="{3960CE2C-8980-4AD0-9FFB-A8C2E7D45A45}" dt="2024-09-15T16:29:23.760" v="2474" actId="14826"/>
          <ac:picMkLst>
            <pc:docMk/>
            <pc:sldMk cId="2969131350" sldId="356"/>
            <ac:picMk id="12" creationId="{718B6714-23F7-4B16-BA36-25AC92D79167}"/>
          </ac:picMkLst>
        </pc:picChg>
      </pc:sldChg>
      <pc:sldChg chg="modSp add del mod">
        <pc:chgData name="רומן גורי" userId="2a425737-0a37-4818-a121-a791e63a5d7b" providerId="ADAL" clId="{3960CE2C-8980-4AD0-9FFB-A8C2E7D45A45}" dt="2024-09-18T17:24:03.481" v="7070" actId="47"/>
        <pc:sldMkLst>
          <pc:docMk/>
          <pc:sldMk cId="3999576295" sldId="357"/>
        </pc:sldMkLst>
        <pc:spChg chg="mod">
          <ac:chgData name="רומן גורי" userId="2a425737-0a37-4818-a121-a791e63a5d7b" providerId="ADAL" clId="{3960CE2C-8980-4AD0-9FFB-A8C2E7D45A45}" dt="2024-09-15T16:30:13.618" v="2510" actId="20577"/>
          <ac:spMkLst>
            <pc:docMk/>
            <pc:sldMk cId="3999576295" sldId="357"/>
            <ac:spMk id="10" creationId="{899C24D6-8356-455A-97E3-7AF1B4238B18}"/>
          </ac:spMkLst>
        </pc:spChg>
        <pc:picChg chg="mod">
          <ac:chgData name="רומן גורי" userId="2a425737-0a37-4818-a121-a791e63a5d7b" providerId="ADAL" clId="{3960CE2C-8980-4AD0-9FFB-A8C2E7D45A45}" dt="2024-09-15T16:29:55.038" v="2476" actId="14826"/>
          <ac:picMkLst>
            <pc:docMk/>
            <pc:sldMk cId="3999576295" sldId="357"/>
            <ac:picMk id="12" creationId="{718B6714-23F7-4B16-BA36-25AC92D79167}"/>
          </ac:picMkLst>
        </pc:picChg>
      </pc:sldChg>
      <pc:sldChg chg="modSp add del mod">
        <pc:chgData name="רומן גורי" userId="2a425737-0a37-4818-a121-a791e63a5d7b" providerId="ADAL" clId="{3960CE2C-8980-4AD0-9FFB-A8C2E7D45A45}" dt="2024-09-18T10:23:36.731" v="6612" actId="47"/>
        <pc:sldMkLst>
          <pc:docMk/>
          <pc:sldMk cId="3877237201" sldId="358"/>
        </pc:sldMkLst>
        <pc:spChg chg="mod">
          <ac:chgData name="רומן גורי" userId="2a425737-0a37-4818-a121-a791e63a5d7b" providerId="ADAL" clId="{3960CE2C-8980-4AD0-9FFB-A8C2E7D45A45}" dt="2024-09-15T16:31:01.212" v="2527" actId="20577"/>
          <ac:spMkLst>
            <pc:docMk/>
            <pc:sldMk cId="3877237201" sldId="358"/>
            <ac:spMk id="10" creationId="{899C24D6-8356-455A-97E3-7AF1B4238B18}"/>
          </ac:spMkLst>
        </pc:spChg>
        <pc:picChg chg="mod">
          <ac:chgData name="רומן גורי" userId="2a425737-0a37-4818-a121-a791e63a5d7b" providerId="ADAL" clId="{3960CE2C-8980-4AD0-9FFB-A8C2E7D45A45}" dt="2024-09-15T16:30:52.407" v="2512" actId="14826"/>
          <ac:picMkLst>
            <pc:docMk/>
            <pc:sldMk cId="3877237201" sldId="358"/>
            <ac:picMk id="12" creationId="{718B6714-23F7-4B16-BA36-25AC92D79167}"/>
          </ac:picMkLst>
        </pc:picChg>
      </pc:sldChg>
      <pc:sldChg chg="modSp add del mod">
        <pc:chgData name="רומן גורי" userId="2a425737-0a37-4818-a121-a791e63a5d7b" providerId="ADAL" clId="{3960CE2C-8980-4AD0-9FFB-A8C2E7D45A45}" dt="2024-09-18T10:23:36.731" v="6612" actId="47"/>
        <pc:sldMkLst>
          <pc:docMk/>
          <pc:sldMk cId="1063447387" sldId="359"/>
        </pc:sldMkLst>
        <pc:picChg chg="mod">
          <ac:chgData name="רומן גורי" userId="2a425737-0a37-4818-a121-a791e63a5d7b" providerId="ADAL" clId="{3960CE2C-8980-4AD0-9FFB-A8C2E7D45A45}" dt="2024-09-15T16:31:32.392" v="2529" actId="14826"/>
          <ac:picMkLst>
            <pc:docMk/>
            <pc:sldMk cId="1063447387" sldId="359"/>
            <ac:picMk id="12" creationId="{718B6714-23F7-4B16-BA36-25AC92D79167}"/>
          </ac:picMkLst>
        </pc:picChg>
      </pc:sldChg>
      <pc:sldChg chg="addSp delSp modSp add mod">
        <pc:chgData name="רומן גורי" userId="2a425737-0a37-4818-a121-a791e63a5d7b" providerId="ADAL" clId="{3960CE2C-8980-4AD0-9FFB-A8C2E7D45A45}" dt="2024-09-18T17:26:53.456" v="7145" actId="20577"/>
        <pc:sldMkLst>
          <pc:docMk/>
          <pc:sldMk cId="281587909" sldId="360"/>
        </pc:sldMkLst>
        <pc:spChg chg="add del mod">
          <ac:chgData name="רומן גורי" userId="2a425737-0a37-4818-a121-a791e63a5d7b" providerId="ADAL" clId="{3960CE2C-8980-4AD0-9FFB-A8C2E7D45A45}" dt="2024-09-16T09:12:28.944" v="2733"/>
          <ac:spMkLst>
            <pc:docMk/>
            <pc:sldMk cId="281587909" sldId="360"/>
            <ac:spMk id="2" creationId="{DD93AAAC-1C29-471A-915E-D3E73DA9E078}"/>
          </ac:spMkLst>
        </pc:spChg>
        <pc:spChg chg="add mod">
          <ac:chgData name="רומן גורי" userId="2a425737-0a37-4818-a121-a791e63a5d7b" providerId="ADAL" clId="{3960CE2C-8980-4AD0-9FFB-A8C2E7D45A45}" dt="2024-09-16T09:27:10.138" v="2819" actId="1076"/>
          <ac:spMkLst>
            <pc:docMk/>
            <pc:sldMk cId="281587909" sldId="360"/>
            <ac:spMk id="3" creationId="{4566CAE3-0C9C-40B2-A113-1514711674AE}"/>
          </ac:spMkLst>
        </pc:spChg>
        <pc:spChg chg="mod">
          <ac:chgData name="רומן גורי" userId="2a425737-0a37-4818-a121-a791e63a5d7b" providerId="ADAL" clId="{3960CE2C-8980-4AD0-9FFB-A8C2E7D45A45}" dt="2024-09-16T10:57:47.907" v="3664" actId="20577"/>
          <ac:spMkLst>
            <pc:docMk/>
            <pc:sldMk cId="281587909" sldId="360"/>
            <ac:spMk id="5" creationId="{F8E59C7C-43B1-2620-81D7-35C7C284D20B}"/>
          </ac:spMkLst>
        </pc:spChg>
        <pc:spChg chg="add mod">
          <ac:chgData name="רומן גורי" userId="2a425737-0a37-4818-a121-a791e63a5d7b" providerId="ADAL" clId="{3960CE2C-8980-4AD0-9FFB-A8C2E7D45A45}" dt="2024-09-18T17:26:53.456" v="7145" actId="20577"/>
          <ac:spMkLst>
            <pc:docMk/>
            <pc:sldMk cId="281587909" sldId="360"/>
            <ac:spMk id="6" creationId="{73A36FD4-D48F-477D-8A31-28A3A8B95E2D}"/>
          </ac:spMkLst>
        </pc:spChg>
        <pc:grpChg chg="del">
          <ac:chgData name="רומן גורי" userId="2a425737-0a37-4818-a121-a791e63a5d7b" providerId="ADAL" clId="{3960CE2C-8980-4AD0-9FFB-A8C2E7D45A45}" dt="2024-09-15T16:33:14.080" v="2533" actId="478"/>
          <ac:grpSpMkLst>
            <pc:docMk/>
            <pc:sldMk cId="281587909" sldId="360"/>
            <ac:grpSpMk id="2" creationId="{04AB5E63-51FA-DD75-7B44-3AB0C9538BEF}"/>
          </ac:grpSpMkLst>
        </pc:grpChg>
        <pc:picChg chg="del">
          <ac:chgData name="רומן גורי" userId="2a425737-0a37-4818-a121-a791e63a5d7b" providerId="ADAL" clId="{3960CE2C-8980-4AD0-9FFB-A8C2E7D45A45}" dt="2024-09-15T16:33:16.180" v="2534" actId="478"/>
          <ac:picMkLst>
            <pc:docMk/>
            <pc:sldMk cId="281587909" sldId="360"/>
            <ac:picMk id="32" creationId="{24D43124-190D-F953-DB5E-4EBA2B82DBF2}"/>
          </ac:picMkLst>
        </pc:picChg>
      </pc:sldChg>
      <pc:sldChg chg="addSp delSp modSp add mod">
        <pc:chgData name="רומן גורי" userId="2a425737-0a37-4818-a121-a791e63a5d7b" providerId="ADAL" clId="{3960CE2C-8980-4AD0-9FFB-A8C2E7D45A45}" dt="2024-09-18T17:27:46.589" v="7169" actId="20577"/>
        <pc:sldMkLst>
          <pc:docMk/>
          <pc:sldMk cId="715743947" sldId="361"/>
        </pc:sldMkLst>
        <pc:spChg chg="add del">
          <ac:chgData name="רומן גורי" userId="2a425737-0a37-4818-a121-a791e63a5d7b" providerId="ADAL" clId="{3960CE2C-8980-4AD0-9FFB-A8C2E7D45A45}" dt="2024-09-16T10:30:40.166" v="3250"/>
          <ac:spMkLst>
            <pc:docMk/>
            <pc:sldMk cId="715743947" sldId="361"/>
            <ac:spMk id="2" creationId="{56E481EA-1AD4-40FB-91A5-479916853CFF}"/>
          </ac:spMkLst>
        </pc:spChg>
        <pc:spChg chg="add del">
          <ac:chgData name="רומן גורי" userId="2a425737-0a37-4818-a121-a791e63a5d7b" providerId="ADAL" clId="{3960CE2C-8980-4AD0-9FFB-A8C2E7D45A45}" dt="2024-09-16T10:34:14.425" v="3277"/>
          <ac:spMkLst>
            <pc:docMk/>
            <pc:sldMk cId="715743947" sldId="361"/>
            <ac:spMk id="3" creationId="{100ADF2B-1C10-4D71-9B3F-5C3CD8AF42BD}"/>
          </ac:spMkLst>
        </pc:spChg>
        <pc:spChg chg="del mod">
          <ac:chgData name="רומן גורי" userId="2a425737-0a37-4818-a121-a791e63a5d7b" providerId="ADAL" clId="{3960CE2C-8980-4AD0-9FFB-A8C2E7D45A45}" dt="2024-09-16T09:10:51.242" v="2649" actId="478"/>
          <ac:spMkLst>
            <pc:docMk/>
            <pc:sldMk cId="715743947" sldId="361"/>
            <ac:spMk id="5" creationId="{F8E59C7C-43B1-2620-81D7-35C7C284D20B}"/>
          </ac:spMkLst>
        </pc:spChg>
        <pc:spChg chg="add mod">
          <ac:chgData name="רומן גורי" userId="2a425737-0a37-4818-a121-a791e63a5d7b" providerId="ADAL" clId="{3960CE2C-8980-4AD0-9FFB-A8C2E7D45A45}" dt="2024-09-16T09:11:36.730" v="2725" actId="20577"/>
          <ac:spMkLst>
            <pc:docMk/>
            <pc:sldMk cId="715743947" sldId="361"/>
            <ac:spMk id="6" creationId="{589B9AED-50EF-444C-A3C7-06D3E312D4D9}"/>
          </ac:spMkLst>
        </pc:spChg>
        <pc:spChg chg="add mod">
          <ac:chgData name="רומן גורי" userId="2a425737-0a37-4818-a121-a791e63a5d7b" providerId="ADAL" clId="{3960CE2C-8980-4AD0-9FFB-A8C2E7D45A45}" dt="2024-09-16T10:33:12.238" v="3275" actId="1076"/>
          <ac:spMkLst>
            <pc:docMk/>
            <pc:sldMk cId="715743947" sldId="361"/>
            <ac:spMk id="7" creationId="{8CA11FFD-4336-4435-8281-2F792A13338F}"/>
          </ac:spMkLst>
        </pc:spChg>
        <pc:spChg chg="add mod">
          <ac:chgData name="רומן גורי" userId="2a425737-0a37-4818-a121-a791e63a5d7b" providerId="ADAL" clId="{3960CE2C-8980-4AD0-9FFB-A8C2E7D45A45}" dt="2024-09-16T12:36:21.776" v="4434" actId="1035"/>
          <ac:spMkLst>
            <pc:docMk/>
            <pc:sldMk cId="715743947" sldId="361"/>
            <ac:spMk id="8" creationId="{6583D5BB-03BA-4021-9916-F86541EE0AF5}"/>
          </ac:spMkLst>
        </pc:spChg>
        <pc:spChg chg="add mod">
          <ac:chgData name="רומן גורי" userId="2a425737-0a37-4818-a121-a791e63a5d7b" providerId="ADAL" clId="{3960CE2C-8980-4AD0-9FFB-A8C2E7D45A45}" dt="2024-09-18T17:27:46.589" v="7169" actId="20577"/>
          <ac:spMkLst>
            <pc:docMk/>
            <pc:sldMk cId="715743947" sldId="361"/>
            <ac:spMk id="9" creationId="{2AF1D757-44EC-4EE6-8087-D623E2D46E01}"/>
          </ac:spMkLst>
        </pc:spChg>
        <pc:spChg chg="add del mod">
          <ac:chgData name="רומן גורי" userId="2a425737-0a37-4818-a121-a791e63a5d7b" providerId="ADAL" clId="{3960CE2C-8980-4AD0-9FFB-A8C2E7D45A45}" dt="2024-09-16T10:43:06.473" v="3653" actId="478"/>
          <ac:spMkLst>
            <pc:docMk/>
            <pc:sldMk cId="715743947" sldId="361"/>
            <ac:spMk id="9" creationId="{9427F6D9-0A35-45A4-8AE6-86FA878DC098}"/>
          </ac:spMkLst>
        </pc:spChg>
        <pc:cxnChg chg="add mod">
          <ac:chgData name="רומן גורי" userId="2a425737-0a37-4818-a121-a791e63a5d7b" providerId="ADAL" clId="{3960CE2C-8980-4AD0-9FFB-A8C2E7D45A45}" dt="2024-09-16T10:41:52.636" v="3642" actId="14100"/>
          <ac:cxnSpMkLst>
            <pc:docMk/>
            <pc:sldMk cId="715743947" sldId="361"/>
            <ac:cxnSpMk id="11" creationId="{B8C44256-6A64-4F3F-AA22-7CDFD2025609}"/>
          </ac:cxnSpMkLst>
        </pc:cxnChg>
      </pc:sldChg>
      <pc:sldChg chg="addSp delSp modSp add del mod">
        <pc:chgData name="רומן גורי" userId="2a425737-0a37-4818-a121-a791e63a5d7b" providerId="ADAL" clId="{3960CE2C-8980-4AD0-9FFB-A8C2E7D45A45}" dt="2024-09-16T10:58:00.925" v="3669" actId="47"/>
        <pc:sldMkLst>
          <pc:docMk/>
          <pc:sldMk cId="909061775" sldId="362"/>
        </pc:sldMkLst>
        <pc:spChg chg="del mod">
          <ac:chgData name="רומן גורי" userId="2a425737-0a37-4818-a121-a791e63a5d7b" providerId="ADAL" clId="{3960CE2C-8980-4AD0-9FFB-A8C2E7D45A45}" dt="2024-09-16T09:11:03.946" v="2675" actId="478"/>
          <ac:spMkLst>
            <pc:docMk/>
            <pc:sldMk cId="909061775" sldId="362"/>
            <ac:spMk id="5" creationId="{F8E59C7C-43B1-2620-81D7-35C7C284D20B}"/>
          </ac:spMkLst>
        </pc:spChg>
        <pc:spChg chg="add mod">
          <ac:chgData name="רומן גורי" userId="2a425737-0a37-4818-a121-a791e63a5d7b" providerId="ADAL" clId="{3960CE2C-8980-4AD0-9FFB-A8C2E7D45A45}" dt="2024-09-16T09:11:40.601" v="2728" actId="20577"/>
          <ac:spMkLst>
            <pc:docMk/>
            <pc:sldMk cId="909061775" sldId="362"/>
            <ac:spMk id="6" creationId="{F63C0395-2C78-4E53-8101-8C5598DE8042}"/>
          </ac:spMkLst>
        </pc:spChg>
      </pc:sldChg>
      <pc:sldChg chg="addSp delSp modSp add mod modNotesTx">
        <pc:chgData name="רומן גורי" userId="2a425737-0a37-4818-a121-a791e63a5d7b" providerId="ADAL" clId="{3960CE2C-8980-4AD0-9FFB-A8C2E7D45A45}" dt="2024-09-18T17:27:49.201" v="7172" actId="20577"/>
        <pc:sldMkLst>
          <pc:docMk/>
          <pc:sldMk cId="2242463046" sldId="363"/>
        </pc:sldMkLst>
        <pc:spChg chg="add mod">
          <ac:chgData name="רומן גורי" userId="2a425737-0a37-4818-a121-a791e63a5d7b" providerId="ADAL" clId="{3960CE2C-8980-4AD0-9FFB-A8C2E7D45A45}" dt="2024-09-18T17:27:49.201" v="7172" actId="20577"/>
          <ac:spMkLst>
            <pc:docMk/>
            <pc:sldMk cId="2242463046" sldId="363"/>
            <ac:spMk id="5" creationId="{55644BE1-068E-4F39-B713-F571E1152E76}"/>
          </ac:spMkLst>
        </pc:spChg>
        <pc:spChg chg="del mod">
          <ac:chgData name="רומן גורי" userId="2a425737-0a37-4818-a121-a791e63a5d7b" providerId="ADAL" clId="{3960CE2C-8980-4AD0-9FFB-A8C2E7D45A45}" dt="2024-09-16T09:11:12.861" v="2690" actId="478"/>
          <ac:spMkLst>
            <pc:docMk/>
            <pc:sldMk cId="2242463046" sldId="363"/>
            <ac:spMk id="5" creationId="{F8E59C7C-43B1-2620-81D7-35C7C284D20B}"/>
          </ac:spMkLst>
        </pc:spChg>
        <pc:spChg chg="add mod">
          <ac:chgData name="רומן גורי" userId="2a425737-0a37-4818-a121-a791e63a5d7b" providerId="ADAL" clId="{3960CE2C-8980-4AD0-9FFB-A8C2E7D45A45}" dt="2024-09-16T09:11:29.781" v="2723" actId="20577"/>
          <ac:spMkLst>
            <pc:docMk/>
            <pc:sldMk cId="2242463046" sldId="363"/>
            <ac:spMk id="6" creationId="{D3F2F979-6217-464F-91E1-9B6355A68240}"/>
          </ac:spMkLst>
        </pc:spChg>
      </pc:sldChg>
      <pc:sldChg chg="addSp modSp add mod">
        <pc:chgData name="רומן גורי" userId="2a425737-0a37-4818-a121-a791e63a5d7b" providerId="ADAL" clId="{3960CE2C-8980-4AD0-9FFB-A8C2E7D45A45}" dt="2024-09-18T17:26:06.641" v="7109" actId="20577"/>
        <pc:sldMkLst>
          <pc:docMk/>
          <pc:sldMk cId="2467468540" sldId="364"/>
        </pc:sldMkLst>
        <pc:spChg chg="add mod">
          <ac:chgData name="רומן גורי" userId="2a425737-0a37-4818-a121-a791e63a5d7b" providerId="ADAL" clId="{3960CE2C-8980-4AD0-9FFB-A8C2E7D45A45}" dt="2024-09-18T17:26:06.641" v="7109" actId="20577"/>
          <ac:spMkLst>
            <pc:docMk/>
            <pc:sldMk cId="2467468540" sldId="364"/>
            <ac:spMk id="4" creationId="{A796DFBF-CE50-46FF-B71F-C3CA0769E2BD}"/>
          </ac:spMkLst>
        </pc:spChg>
        <pc:spChg chg="mod">
          <ac:chgData name="רומן גורי" userId="2a425737-0a37-4818-a121-a791e63a5d7b" providerId="ADAL" clId="{3960CE2C-8980-4AD0-9FFB-A8C2E7D45A45}" dt="2024-09-15T16:34:53.467" v="2557" actId="20577"/>
          <ac:spMkLst>
            <pc:docMk/>
            <pc:sldMk cId="2467468540" sldId="364"/>
            <ac:spMk id="10" creationId="{899C24D6-8356-455A-97E3-7AF1B4238B18}"/>
          </ac:spMkLst>
        </pc:spChg>
        <pc:picChg chg="mod">
          <ac:chgData name="רומן גורי" userId="2a425737-0a37-4818-a121-a791e63a5d7b" providerId="ADAL" clId="{3960CE2C-8980-4AD0-9FFB-A8C2E7D45A45}" dt="2024-09-15T16:36:50.481" v="2558" actId="14826"/>
          <ac:picMkLst>
            <pc:docMk/>
            <pc:sldMk cId="2467468540" sldId="364"/>
            <ac:picMk id="12" creationId="{718B6714-23F7-4B16-BA36-25AC92D79167}"/>
          </ac:picMkLst>
        </pc:picChg>
      </pc:sldChg>
      <pc:sldChg chg="addSp delSp modSp add del mod">
        <pc:chgData name="רומן גורי" userId="2a425737-0a37-4818-a121-a791e63a5d7b" providerId="ADAL" clId="{3960CE2C-8980-4AD0-9FFB-A8C2E7D45A45}" dt="2024-09-16T16:12:27.861" v="6493" actId="47"/>
        <pc:sldMkLst>
          <pc:docMk/>
          <pc:sldMk cId="3957600060" sldId="365"/>
        </pc:sldMkLst>
        <pc:spChg chg="mod">
          <ac:chgData name="רומן גורי" userId="2a425737-0a37-4818-a121-a791e63a5d7b" providerId="ADAL" clId="{3960CE2C-8980-4AD0-9FFB-A8C2E7D45A45}" dt="2024-09-16T10:57:54.317" v="3666"/>
          <ac:spMkLst>
            <pc:docMk/>
            <pc:sldMk cId="3957600060" sldId="365"/>
            <ac:spMk id="5" creationId="{F8E59C7C-43B1-2620-81D7-35C7C284D20B}"/>
          </ac:spMkLst>
        </pc:spChg>
        <pc:spChg chg="add del mod">
          <ac:chgData name="רומן גורי" userId="2a425737-0a37-4818-a121-a791e63a5d7b" providerId="ADAL" clId="{3960CE2C-8980-4AD0-9FFB-A8C2E7D45A45}" dt="2024-09-16T10:58:37.267" v="3681" actId="478"/>
          <ac:spMkLst>
            <pc:docMk/>
            <pc:sldMk cId="3957600060" sldId="365"/>
            <ac:spMk id="6" creationId="{DBD36A3A-D53C-498C-84ED-93B9C08B08D9}"/>
          </ac:spMkLst>
        </pc:spChg>
        <pc:spChg chg="add mod">
          <ac:chgData name="רומן גורי" userId="2a425737-0a37-4818-a121-a791e63a5d7b" providerId="ADAL" clId="{3960CE2C-8980-4AD0-9FFB-A8C2E7D45A45}" dt="2024-09-16T10:58:44.603" v="3684" actId="14100"/>
          <ac:spMkLst>
            <pc:docMk/>
            <pc:sldMk cId="3957600060" sldId="365"/>
            <ac:spMk id="7" creationId="{E2F08718-B8BA-4880-922F-D30E238CF34E}"/>
          </ac:spMkLst>
        </pc:spChg>
        <pc:spChg chg="add mod">
          <ac:chgData name="רומן גורי" userId="2a425737-0a37-4818-a121-a791e63a5d7b" providerId="ADAL" clId="{3960CE2C-8980-4AD0-9FFB-A8C2E7D45A45}" dt="2024-09-16T10:58:38.034" v="3682"/>
          <ac:spMkLst>
            <pc:docMk/>
            <pc:sldMk cId="3957600060" sldId="365"/>
            <ac:spMk id="8" creationId="{9D41445E-1389-45BA-B009-EC264A90A8DD}"/>
          </ac:spMkLst>
        </pc:spChg>
      </pc:sldChg>
      <pc:sldChg chg="addSp delSp modSp add mod ord">
        <pc:chgData name="רומן גורי" userId="2a425737-0a37-4818-a121-a791e63a5d7b" providerId="ADAL" clId="{3960CE2C-8980-4AD0-9FFB-A8C2E7D45A45}" dt="2024-09-18T17:27:32.614" v="7154" actId="20577"/>
        <pc:sldMkLst>
          <pc:docMk/>
          <pc:sldMk cId="3942221591" sldId="366"/>
        </pc:sldMkLst>
        <pc:spChg chg="add del">
          <ac:chgData name="רומן גורי" userId="2a425737-0a37-4818-a121-a791e63a5d7b" providerId="ADAL" clId="{3960CE2C-8980-4AD0-9FFB-A8C2E7D45A45}" dt="2024-09-16T10:10:40.172" v="2891"/>
          <ac:spMkLst>
            <pc:docMk/>
            <pc:sldMk cId="3942221591" sldId="366"/>
            <ac:spMk id="2" creationId="{E9335BA8-526C-4898-A947-D001AF479142}"/>
          </ac:spMkLst>
        </pc:spChg>
        <pc:spChg chg="mod topLvl">
          <ac:chgData name="רומן גורי" userId="2a425737-0a37-4818-a121-a791e63a5d7b" providerId="ADAL" clId="{3960CE2C-8980-4AD0-9FFB-A8C2E7D45A45}" dt="2024-09-18T10:30:43.261" v="6835" actId="1035"/>
          <ac:spMkLst>
            <pc:docMk/>
            <pc:sldMk cId="3942221591" sldId="366"/>
            <ac:spMk id="3" creationId="{4566CAE3-0C9C-40B2-A113-1514711674AE}"/>
          </ac:spMkLst>
        </pc:spChg>
        <pc:spChg chg="mod">
          <ac:chgData name="רומן גורי" userId="2a425737-0a37-4818-a121-a791e63a5d7b" providerId="ADAL" clId="{3960CE2C-8980-4AD0-9FFB-A8C2E7D45A45}" dt="2024-09-16T11:25:30.213" v="3852" actId="20577"/>
          <ac:spMkLst>
            <pc:docMk/>
            <pc:sldMk cId="3942221591" sldId="366"/>
            <ac:spMk id="5" creationId="{F8E59C7C-43B1-2620-81D7-35C7C284D20B}"/>
          </ac:spMkLst>
        </pc:spChg>
        <pc:spChg chg="del">
          <ac:chgData name="רומן גורי" userId="2a425737-0a37-4818-a121-a791e63a5d7b" providerId="ADAL" clId="{3960CE2C-8980-4AD0-9FFB-A8C2E7D45A45}" dt="2024-09-16T10:11:43.728" v="2944" actId="478"/>
          <ac:spMkLst>
            <pc:docMk/>
            <pc:sldMk cId="3942221591" sldId="366"/>
            <ac:spMk id="6" creationId="{DBD36A3A-D53C-498C-84ED-93B9C08B08D9}"/>
          </ac:spMkLst>
        </pc:spChg>
        <pc:spChg chg="del">
          <ac:chgData name="רומן גורי" userId="2a425737-0a37-4818-a121-a791e63a5d7b" providerId="ADAL" clId="{3960CE2C-8980-4AD0-9FFB-A8C2E7D45A45}" dt="2024-09-16T10:11:44.850" v="2945" actId="478"/>
          <ac:spMkLst>
            <pc:docMk/>
            <pc:sldMk cId="3942221591" sldId="366"/>
            <ac:spMk id="7" creationId="{E2F08718-B8BA-4880-922F-D30E238CF34E}"/>
          </ac:spMkLst>
        </pc:spChg>
        <pc:spChg chg="add del mod">
          <ac:chgData name="רומן גורי" userId="2a425737-0a37-4818-a121-a791e63a5d7b" providerId="ADAL" clId="{3960CE2C-8980-4AD0-9FFB-A8C2E7D45A45}" dt="2024-09-16T11:22:52.972" v="3770" actId="478"/>
          <ac:spMkLst>
            <pc:docMk/>
            <pc:sldMk cId="3942221591" sldId="366"/>
            <ac:spMk id="8" creationId="{60EEA94F-B4AB-4683-B5FB-D9415125F664}"/>
          </ac:spMkLst>
        </pc:spChg>
        <pc:spChg chg="add del mod">
          <ac:chgData name="רומן גורי" userId="2a425737-0a37-4818-a121-a791e63a5d7b" providerId="ADAL" clId="{3960CE2C-8980-4AD0-9FFB-A8C2E7D45A45}" dt="2024-09-16T11:22:36.440" v="3767" actId="478"/>
          <ac:spMkLst>
            <pc:docMk/>
            <pc:sldMk cId="3942221591" sldId="366"/>
            <ac:spMk id="9" creationId="{0173D141-9B31-42FA-9AA9-565240208CF8}"/>
          </ac:spMkLst>
        </pc:spChg>
        <pc:spChg chg="add mod">
          <ac:chgData name="רומן גורי" userId="2a425737-0a37-4818-a121-a791e63a5d7b" providerId="ADAL" clId="{3960CE2C-8980-4AD0-9FFB-A8C2E7D45A45}" dt="2024-09-18T10:31:21.321" v="6880" actId="122"/>
          <ac:spMkLst>
            <pc:docMk/>
            <pc:sldMk cId="3942221591" sldId="366"/>
            <ac:spMk id="9" creationId="{D73AAF2B-3E0D-44F2-BDA2-D8DF805B8F7F}"/>
          </ac:spMkLst>
        </pc:spChg>
        <pc:spChg chg="add mod">
          <ac:chgData name="רומן גורי" userId="2a425737-0a37-4818-a121-a791e63a5d7b" providerId="ADAL" clId="{3960CE2C-8980-4AD0-9FFB-A8C2E7D45A45}" dt="2024-09-18T10:31:27.987" v="6881" actId="1076"/>
          <ac:spMkLst>
            <pc:docMk/>
            <pc:sldMk cId="3942221591" sldId="366"/>
            <ac:spMk id="10" creationId="{6A5646F1-201F-42D5-8E57-336889B79017}"/>
          </ac:spMkLst>
        </pc:spChg>
        <pc:spChg chg="add del">
          <ac:chgData name="רומן גורי" userId="2a425737-0a37-4818-a121-a791e63a5d7b" providerId="ADAL" clId="{3960CE2C-8980-4AD0-9FFB-A8C2E7D45A45}" dt="2024-09-16T10:10:42.330" v="2893"/>
          <ac:spMkLst>
            <pc:docMk/>
            <pc:sldMk cId="3942221591" sldId="366"/>
            <ac:spMk id="10" creationId="{E3D529C5-D17D-42DB-9593-8CA676F53EF2}"/>
          </ac:spMkLst>
        </pc:spChg>
        <pc:spChg chg="add del mod">
          <ac:chgData name="רומן גורי" userId="2a425737-0a37-4818-a121-a791e63a5d7b" providerId="ADAL" clId="{3960CE2C-8980-4AD0-9FFB-A8C2E7D45A45}" dt="2024-09-16T11:22:36.440" v="3767" actId="478"/>
          <ac:spMkLst>
            <pc:docMk/>
            <pc:sldMk cId="3942221591" sldId="366"/>
            <ac:spMk id="11" creationId="{2278AC1A-D518-4CA4-8A07-1ECCA1F2863D}"/>
          </ac:spMkLst>
        </pc:spChg>
        <pc:spChg chg="add mod">
          <ac:chgData name="רומן גורי" userId="2a425737-0a37-4818-a121-a791e63a5d7b" providerId="ADAL" clId="{3960CE2C-8980-4AD0-9FFB-A8C2E7D45A45}" dt="2024-09-18T17:27:32.614" v="7154" actId="20577"/>
          <ac:spMkLst>
            <pc:docMk/>
            <pc:sldMk cId="3942221591" sldId="366"/>
            <ac:spMk id="11" creationId="{7CD09108-912C-4B5E-9E12-6F54E87A10E0}"/>
          </ac:spMkLst>
        </pc:spChg>
        <pc:spChg chg="add del mod">
          <ac:chgData name="רומן גורי" userId="2a425737-0a37-4818-a121-a791e63a5d7b" providerId="ADAL" clId="{3960CE2C-8980-4AD0-9FFB-A8C2E7D45A45}" dt="2024-09-16T11:22:36.440" v="3767" actId="478"/>
          <ac:spMkLst>
            <pc:docMk/>
            <pc:sldMk cId="3942221591" sldId="366"/>
            <ac:spMk id="12" creationId="{93553599-70A2-4FC2-AD03-76DA94526532}"/>
          </ac:spMkLst>
        </pc:spChg>
        <pc:spChg chg="add del mod">
          <ac:chgData name="רומן גורי" userId="2a425737-0a37-4818-a121-a791e63a5d7b" providerId="ADAL" clId="{3960CE2C-8980-4AD0-9FFB-A8C2E7D45A45}" dt="2024-09-16T11:22:36.440" v="3767" actId="478"/>
          <ac:spMkLst>
            <pc:docMk/>
            <pc:sldMk cId="3942221591" sldId="366"/>
            <ac:spMk id="13" creationId="{19E5CF83-D3A7-4645-94B4-5261C41B7612}"/>
          </ac:spMkLst>
        </pc:spChg>
        <pc:spChg chg="add del mod">
          <ac:chgData name="רומן גורי" userId="2a425737-0a37-4818-a121-a791e63a5d7b" providerId="ADAL" clId="{3960CE2C-8980-4AD0-9FFB-A8C2E7D45A45}" dt="2024-09-16T11:22:36.440" v="3767" actId="478"/>
          <ac:spMkLst>
            <pc:docMk/>
            <pc:sldMk cId="3942221591" sldId="366"/>
            <ac:spMk id="14" creationId="{CCA308C4-C0A9-4110-AFBF-2D079EDA5A8A}"/>
          </ac:spMkLst>
        </pc:spChg>
        <pc:spChg chg="add del mod">
          <ac:chgData name="רומן גורי" userId="2a425737-0a37-4818-a121-a791e63a5d7b" providerId="ADAL" clId="{3960CE2C-8980-4AD0-9FFB-A8C2E7D45A45}" dt="2024-09-16T11:22:36.440" v="3767" actId="478"/>
          <ac:spMkLst>
            <pc:docMk/>
            <pc:sldMk cId="3942221591" sldId="366"/>
            <ac:spMk id="15" creationId="{57C8B139-4BA9-4D7D-B0C6-92084C74056E}"/>
          </ac:spMkLst>
        </pc:spChg>
        <pc:spChg chg="add del mod">
          <ac:chgData name="רומן גורי" userId="2a425737-0a37-4818-a121-a791e63a5d7b" providerId="ADAL" clId="{3960CE2C-8980-4AD0-9FFB-A8C2E7D45A45}" dt="2024-09-16T11:22:36.440" v="3767" actId="478"/>
          <ac:spMkLst>
            <pc:docMk/>
            <pc:sldMk cId="3942221591" sldId="366"/>
            <ac:spMk id="16" creationId="{B8047455-51EE-4A9C-BDAD-50960C1AD2D3}"/>
          </ac:spMkLst>
        </pc:spChg>
        <pc:spChg chg="add del mod">
          <ac:chgData name="רומן גורי" userId="2a425737-0a37-4818-a121-a791e63a5d7b" providerId="ADAL" clId="{3960CE2C-8980-4AD0-9FFB-A8C2E7D45A45}" dt="2024-09-16T11:22:36.440" v="3767" actId="478"/>
          <ac:spMkLst>
            <pc:docMk/>
            <pc:sldMk cId="3942221591" sldId="366"/>
            <ac:spMk id="17" creationId="{B02952FD-D13C-4BB9-A1AE-E91AD86197D7}"/>
          </ac:spMkLst>
        </pc:spChg>
        <pc:spChg chg="add del mod">
          <ac:chgData name="רומן גורי" userId="2a425737-0a37-4818-a121-a791e63a5d7b" providerId="ADAL" clId="{3960CE2C-8980-4AD0-9FFB-A8C2E7D45A45}" dt="2024-09-16T11:22:36.440" v="3767" actId="478"/>
          <ac:spMkLst>
            <pc:docMk/>
            <pc:sldMk cId="3942221591" sldId="366"/>
            <ac:spMk id="18" creationId="{71BD3452-C30F-40B1-A984-C9CE73F240CE}"/>
          </ac:spMkLst>
        </pc:spChg>
        <pc:spChg chg="add mod topLvl">
          <ac:chgData name="רומן גורי" userId="2a425737-0a37-4818-a121-a791e63a5d7b" providerId="ADAL" clId="{3960CE2C-8980-4AD0-9FFB-A8C2E7D45A45}" dt="2024-09-18T10:30:43.261" v="6835" actId="1035"/>
          <ac:spMkLst>
            <pc:docMk/>
            <pc:sldMk cId="3942221591" sldId="366"/>
            <ac:spMk id="19" creationId="{EF022F7D-BB2D-4ED4-848A-EA0193CC5D82}"/>
          </ac:spMkLst>
        </pc:spChg>
        <pc:spChg chg="add del mod">
          <ac:chgData name="רומן גורי" userId="2a425737-0a37-4818-a121-a791e63a5d7b" providerId="ADAL" clId="{3960CE2C-8980-4AD0-9FFB-A8C2E7D45A45}" dt="2024-09-16T11:22:55.813" v="3774" actId="478"/>
          <ac:spMkLst>
            <pc:docMk/>
            <pc:sldMk cId="3942221591" sldId="366"/>
            <ac:spMk id="20" creationId="{197FCDD2-C2F9-45F1-97D8-4F849DE8D2D2}"/>
          </ac:spMkLst>
        </pc:spChg>
        <pc:spChg chg="add mod">
          <ac:chgData name="רומן גורי" userId="2a425737-0a37-4818-a121-a791e63a5d7b" providerId="ADAL" clId="{3960CE2C-8980-4AD0-9FFB-A8C2E7D45A45}" dt="2024-09-18T10:30:43.261" v="6835" actId="1035"/>
          <ac:spMkLst>
            <pc:docMk/>
            <pc:sldMk cId="3942221591" sldId="366"/>
            <ac:spMk id="72" creationId="{C7236BCE-C97A-4BF1-A7F0-60E0D0FDF211}"/>
          </ac:spMkLst>
        </pc:spChg>
        <pc:grpChg chg="add mod">
          <ac:chgData name="רומן גורי" userId="2a425737-0a37-4818-a121-a791e63a5d7b" providerId="ADAL" clId="{3960CE2C-8980-4AD0-9FFB-A8C2E7D45A45}" dt="2024-09-16T10:21:17.550" v="3204" actId="164"/>
          <ac:grpSpMkLst>
            <pc:docMk/>
            <pc:sldMk cId="3942221591" sldId="366"/>
            <ac:grpSpMk id="30" creationId="{6BFA772E-4C2F-47D2-85B5-A3022689C091}"/>
          </ac:grpSpMkLst>
        </pc:grpChg>
        <pc:grpChg chg="add mod">
          <ac:chgData name="רומן גורי" userId="2a425737-0a37-4818-a121-a791e63a5d7b" providerId="ADAL" clId="{3960CE2C-8980-4AD0-9FFB-A8C2E7D45A45}" dt="2024-09-16T10:21:17.550" v="3204" actId="164"/>
          <ac:grpSpMkLst>
            <pc:docMk/>
            <pc:sldMk cId="3942221591" sldId="366"/>
            <ac:grpSpMk id="31" creationId="{DBD6F5F2-DA02-4083-914A-F2147880E191}"/>
          </ac:grpSpMkLst>
        </pc:grpChg>
        <pc:grpChg chg="add del mod">
          <ac:chgData name="רומן גורי" userId="2a425737-0a37-4818-a121-a791e63a5d7b" providerId="ADAL" clId="{3960CE2C-8980-4AD0-9FFB-A8C2E7D45A45}" dt="2024-09-16T11:22:38.410" v="3768" actId="478"/>
          <ac:grpSpMkLst>
            <pc:docMk/>
            <pc:sldMk cId="3942221591" sldId="366"/>
            <ac:grpSpMk id="64" creationId="{98655204-07F8-40A1-BA39-1F6C3BE996F0}"/>
          </ac:grpSpMkLst>
        </pc:grpChg>
        <pc:grpChg chg="add del mod">
          <ac:chgData name="רומן גורי" userId="2a425737-0a37-4818-a121-a791e63a5d7b" providerId="ADAL" clId="{3960CE2C-8980-4AD0-9FFB-A8C2E7D45A45}" dt="2024-09-16T11:27:25.919" v="3890" actId="165"/>
          <ac:grpSpMkLst>
            <pc:docMk/>
            <pc:sldMk cId="3942221591" sldId="366"/>
            <ac:grpSpMk id="71" creationId="{E31942D4-35E1-4463-9753-7028BDB1CAF3}"/>
          </ac:grpSpMkLst>
        </pc:grpChg>
        <pc:cxnChg chg="add mod">
          <ac:chgData name="רומן גורי" userId="2a425737-0a37-4818-a121-a791e63a5d7b" providerId="ADAL" clId="{3960CE2C-8980-4AD0-9FFB-A8C2E7D45A45}" dt="2024-09-16T10:17:16.334" v="3150" actId="164"/>
          <ac:cxnSpMkLst>
            <pc:docMk/>
            <pc:sldMk cId="3942221591" sldId="366"/>
            <ac:cxnSpMk id="22" creationId="{506F151F-ED82-40E9-B9EC-B1B83E9CB52C}"/>
          </ac:cxnSpMkLst>
        </pc:cxnChg>
        <pc:cxnChg chg="add mod">
          <ac:chgData name="רומן גורי" userId="2a425737-0a37-4818-a121-a791e63a5d7b" providerId="ADAL" clId="{3960CE2C-8980-4AD0-9FFB-A8C2E7D45A45}" dt="2024-09-16T10:17:16.334" v="3150" actId="164"/>
          <ac:cxnSpMkLst>
            <pc:docMk/>
            <pc:sldMk cId="3942221591" sldId="366"/>
            <ac:cxnSpMk id="28" creationId="{1F65940F-6EB1-4E11-9C6A-2D46220D099B}"/>
          </ac:cxnSpMkLst>
        </pc:cxnChg>
        <pc:cxnChg chg="add mod">
          <ac:chgData name="רומן גורי" userId="2a425737-0a37-4818-a121-a791e63a5d7b" providerId="ADAL" clId="{3960CE2C-8980-4AD0-9FFB-A8C2E7D45A45}" dt="2024-09-16T10:17:16.334" v="3150" actId="164"/>
          <ac:cxnSpMkLst>
            <pc:docMk/>
            <pc:sldMk cId="3942221591" sldId="366"/>
            <ac:cxnSpMk id="29" creationId="{0C3853AA-5DF5-49BB-B17A-8B69EE5D92EF}"/>
          </ac:cxnSpMkLst>
        </pc:cxnChg>
        <pc:cxnChg chg="mod">
          <ac:chgData name="רומן גורי" userId="2a425737-0a37-4818-a121-a791e63a5d7b" providerId="ADAL" clId="{3960CE2C-8980-4AD0-9FFB-A8C2E7D45A45}" dt="2024-09-16T10:17:18.748" v="3151"/>
          <ac:cxnSpMkLst>
            <pc:docMk/>
            <pc:sldMk cId="3942221591" sldId="366"/>
            <ac:cxnSpMk id="32" creationId="{620E8144-9F20-4890-879C-FEA52F9FF033}"/>
          </ac:cxnSpMkLst>
        </pc:cxnChg>
        <pc:cxnChg chg="mod">
          <ac:chgData name="רומן גורי" userId="2a425737-0a37-4818-a121-a791e63a5d7b" providerId="ADAL" clId="{3960CE2C-8980-4AD0-9FFB-A8C2E7D45A45}" dt="2024-09-16T10:17:18.748" v="3151"/>
          <ac:cxnSpMkLst>
            <pc:docMk/>
            <pc:sldMk cId="3942221591" sldId="366"/>
            <ac:cxnSpMk id="33" creationId="{0469E1AD-EF02-4728-B37D-A67DEB2AB617}"/>
          </ac:cxnSpMkLst>
        </pc:cxnChg>
        <pc:cxnChg chg="mod">
          <ac:chgData name="רומן גורי" userId="2a425737-0a37-4818-a121-a791e63a5d7b" providerId="ADAL" clId="{3960CE2C-8980-4AD0-9FFB-A8C2E7D45A45}" dt="2024-09-16T10:17:18.748" v="3151"/>
          <ac:cxnSpMkLst>
            <pc:docMk/>
            <pc:sldMk cId="3942221591" sldId="366"/>
            <ac:cxnSpMk id="34" creationId="{883B0D3D-8039-46C0-AEF3-F416249FC9E7}"/>
          </ac:cxnSpMkLst>
        </pc:cxnChg>
        <pc:cxnChg chg="add mod">
          <ac:chgData name="רומן גורי" userId="2a425737-0a37-4818-a121-a791e63a5d7b" providerId="ADAL" clId="{3960CE2C-8980-4AD0-9FFB-A8C2E7D45A45}" dt="2024-09-16T11:22:36.440" v="3767" actId="478"/>
          <ac:cxnSpMkLst>
            <pc:docMk/>
            <pc:sldMk cId="3942221591" sldId="366"/>
            <ac:cxnSpMk id="36" creationId="{6262B63E-EDB2-49A7-B7AD-E530AF2AC648}"/>
          </ac:cxnSpMkLst>
        </pc:cxnChg>
        <pc:cxnChg chg="add mod">
          <ac:chgData name="רומן גורי" userId="2a425737-0a37-4818-a121-a791e63a5d7b" providerId="ADAL" clId="{3960CE2C-8980-4AD0-9FFB-A8C2E7D45A45}" dt="2024-09-16T10:21:17.550" v="3204" actId="164"/>
          <ac:cxnSpMkLst>
            <pc:docMk/>
            <pc:sldMk cId="3942221591" sldId="366"/>
            <ac:cxnSpMk id="47" creationId="{3F0217CA-F800-4A91-AB1D-4154EC5F21F9}"/>
          </ac:cxnSpMkLst>
        </pc:cxnChg>
        <pc:cxnChg chg="add mod">
          <ac:chgData name="רומן גורי" userId="2a425737-0a37-4818-a121-a791e63a5d7b" providerId="ADAL" clId="{3960CE2C-8980-4AD0-9FFB-A8C2E7D45A45}" dt="2024-09-16T11:22:36.440" v="3767" actId="478"/>
          <ac:cxnSpMkLst>
            <pc:docMk/>
            <pc:sldMk cId="3942221591" sldId="366"/>
            <ac:cxnSpMk id="51" creationId="{09B397DA-F8BA-45AC-A9E7-07EEDD9E9AAA}"/>
          </ac:cxnSpMkLst>
        </pc:cxnChg>
        <pc:cxnChg chg="add mod">
          <ac:chgData name="רומן גורי" userId="2a425737-0a37-4818-a121-a791e63a5d7b" providerId="ADAL" clId="{3960CE2C-8980-4AD0-9FFB-A8C2E7D45A45}" dt="2024-09-16T11:22:38.410" v="3768" actId="478"/>
          <ac:cxnSpMkLst>
            <pc:docMk/>
            <pc:sldMk cId="3942221591" sldId="366"/>
            <ac:cxnSpMk id="55" creationId="{BD006BE5-F604-412F-8AA0-BFD56FCC9930}"/>
          </ac:cxnSpMkLst>
        </pc:cxnChg>
        <pc:cxnChg chg="add mod">
          <ac:chgData name="רומן גורי" userId="2a425737-0a37-4818-a121-a791e63a5d7b" providerId="ADAL" clId="{3960CE2C-8980-4AD0-9FFB-A8C2E7D45A45}" dt="2024-09-16T10:21:17.550" v="3204" actId="164"/>
          <ac:cxnSpMkLst>
            <pc:docMk/>
            <pc:sldMk cId="3942221591" sldId="366"/>
            <ac:cxnSpMk id="56" creationId="{25190621-EEFB-4257-8B95-6CBD28AD8BBA}"/>
          </ac:cxnSpMkLst>
        </pc:cxnChg>
        <pc:cxnChg chg="add mod topLvl">
          <ac:chgData name="רומן גורי" userId="2a425737-0a37-4818-a121-a791e63a5d7b" providerId="ADAL" clId="{3960CE2C-8980-4AD0-9FFB-A8C2E7D45A45}" dt="2024-09-18T10:30:43.261" v="6835" actId="1035"/>
          <ac:cxnSpMkLst>
            <pc:docMk/>
            <pc:sldMk cId="3942221591" sldId="366"/>
            <ac:cxnSpMk id="66" creationId="{2F17D496-CE07-44C3-8145-1FFF6D680CF4}"/>
          </ac:cxnSpMkLst>
        </pc:cxnChg>
        <pc:cxnChg chg="add del mod">
          <ac:chgData name="רומן גורי" userId="2a425737-0a37-4818-a121-a791e63a5d7b" providerId="ADAL" clId="{3960CE2C-8980-4AD0-9FFB-A8C2E7D45A45}" dt="2024-09-16T11:22:54.852" v="3772" actId="478"/>
          <ac:cxnSpMkLst>
            <pc:docMk/>
            <pc:sldMk cId="3942221591" sldId="366"/>
            <ac:cxnSpMk id="67" creationId="{F86895BB-2605-40AE-8965-B28C8F571090}"/>
          </ac:cxnSpMkLst>
        </pc:cxnChg>
        <pc:cxnChg chg="add del mod">
          <ac:chgData name="רומן גורי" userId="2a425737-0a37-4818-a121-a791e63a5d7b" providerId="ADAL" clId="{3960CE2C-8980-4AD0-9FFB-A8C2E7D45A45}" dt="2024-09-16T11:22:55.497" v="3773" actId="478"/>
          <ac:cxnSpMkLst>
            <pc:docMk/>
            <pc:sldMk cId="3942221591" sldId="366"/>
            <ac:cxnSpMk id="68" creationId="{197B4F5D-99CE-4933-8176-72973AF6CFFA}"/>
          </ac:cxnSpMkLst>
        </pc:cxnChg>
        <pc:cxnChg chg="add del mod">
          <ac:chgData name="רומן גורי" userId="2a425737-0a37-4818-a121-a791e63a5d7b" providerId="ADAL" clId="{3960CE2C-8980-4AD0-9FFB-A8C2E7D45A45}" dt="2024-09-16T11:22:53.846" v="3771" actId="478"/>
          <ac:cxnSpMkLst>
            <pc:docMk/>
            <pc:sldMk cId="3942221591" sldId="366"/>
            <ac:cxnSpMk id="70" creationId="{7E8C10B6-E279-4887-8E4F-4725483FD2ED}"/>
          </ac:cxnSpMkLst>
        </pc:cxnChg>
        <pc:cxnChg chg="add mod">
          <ac:chgData name="רומן גורי" userId="2a425737-0a37-4818-a121-a791e63a5d7b" providerId="ADAL" clId="{3960CE2C-8980-4AD0-9FFB-A8C2E7D45A45}" dt="2024-09-18T10:30:43.261" v="6835" actId="1035"/>
          <ac:cxnSpMkLst>
            <pc:docMk/>
            <pc:sldMk cId="3942221591" sldId="366"/>
            <ac:cxnSpMk id="74" creationId="{41743FE9-BD97-40BA-A045-76DF9A6F8320}"/>
          </ac:cxnSpMkLst>
        </pc:cxnChg>
      </pc:sldChg>
      <pc:sldChg chg="addSp delSp modSp add mod">
        <pc:chgData name="רומן גורי" userId="2a425737-0a37-4818-a121-a791e63a5d7b" providerId="ADAL" clId="{3960CE2C-8980-4AD0-9FFB-A8C2E7D45A45}" dt="2024-09-18T17:26:58.332" v="7148" actId="20577"/>
        <pc:sldMkLst>
          <pc:docMk/>
          <pc:sldMk cId="3320857102" sldId="367"/>
        </pc:sldMkLst>
        <pc:spChg chg="add del">
          <ac:chgData name="רומן גורי" userId="2a425737-0a37-4818-a121-a791e63a5d7b" providerId="ADAL" clId="{3960CE2C-8980-4AD0-9FFB-A8C2E7D45A45}" dt="2024-09-16T10:24:42.474" v="3217"/>
          <ac:spMkLst>
            <pc:docMk/>
            <pc:sldMk cId="3320857102" sldId="367"/>
            <ac:spMk id="2" creationId="{2F51C62D-3DC4-4A1C-8A96-924BE79F2096}"/>
          </ac:spMkLst>
        </pc:spChg>
        <pc:spChg chg="mod">
          <ac:chgData name="רומן גורי" userId="2a425737-0a37-4818-a121-a791e63a5d7b" providerId="ADAL" clId="{3960CE2C-8980-4AD0-9FFB-A8C2E7D45A45}" dt="2024-09-18T10:24:02.801" v="6613" actId="400"/>
          <ac:spMkLst>
            <pc:docMk/>
            <pc:sldMk cId="3320857102" sldId="367"/>
            <ac:spMk id="3" creationId="{4566CAE3-0C9C-40B2-A113-1514711674AE}"/>
          </ac:spMkLst>
        </pc:spChg>
        <pc:spChg chg="mod">
          <ac:chgData name="רומן גורי" userId="2a425737-0a37-4818-a121-a791e63a5d7b" providerId="ADAL" clId="{3960CE2C-8980-4AD0-9FFB-A8C2E7D45A45}" dt="2024-09-16T10:57:58.200" v="3668"/>
          <ac:spMkLst>
            <pc:docMk/>
            <pc:sldMk cId="3320857102" sldId="367"/>
            <ac:spMk id="5" creationId="{F8E59C7C-43B1-2620-81D7-35C7C284D20B}"/>
          </ac:spMkLst>
        </pc:spChg>
        <pc:spChg chg="mod">
          <ac:chgData name="רומן גורי" userId="2a425737-0a37-4818-a121-a791e63a5d7b" providerId="ADAL" clId="{3960CE2C-8980-4AD0-9FFB-A8C2E7D45A45}" dt="2024-09-16T10:28:02.187" v="3241" actId="1076"/>
          <ac:spMkLst>
            <pc:docMk/>
            <pc:sldMk cId="3320857102" sldId="367"/>
            <ac:spMk id="6" creationId="{DBD36A3A-D53C-498C-84ED-93B9C08B08D9}"/>
          </ac:spMkLst>
        </pc:spChg>
        <pc:spChg chg="mod">
          <ac:chgData name="רומן גורי" userId="2a425737-0a37-4818-a121-a791e63a5d7b" providerId="ADAL" clId="{3960CE2C-8980-4AD0-9FFB-A8C2E7D45A45}" dt="2024-09-16T10:28:02.187" v="3241" actId="1076"/>
          <ac:spMkLst>
            <pc:docMk/>
            <pc:sldMk cId="3320857102" sldId="367"/>
            <ac:spMk id="7" creationId="{E2F08718-B8BA-4880-922F-D30E238CF34E}"/>
          </ac:spMkLst>
        </pc:spChg>
        <pc:spChg chg="add del mod">
          <ac:chgData name="רומן גורי" userId="2a425737-0a37-4818-a121-a791e63a5d7b" providerId="ADAL" clId="{3960CE2C-8980-4AD0-9FFB-A8C2E7D45A45}" dt="2024-09-16T10:58:34.693" v="3680" actId="21"/>
          <ac:spMkLst>
            <pc:docMk/>
            <pc:sldMk cId="3320857102" sldId="367"/>
            <ac:spMk id="8" creationId="{1BD138BE-27E4-42E6-ADBC-80E892E72C72}"/>
          </ac:spMkLst>
        </pc:spChg>
        <pc:spChg chg="add mod">
          <ac:chgData name="רומן גורי" userId="2a425737-0a37-4818-a121-a791e63a5d7b" providerId="ADAL" clId="{3960CE2C-8980-4AD0-9FFB-A8C2E7D45A45}" dt="2024-09-18T17:26:58.332" v="7148" actId="20577"/>
          <ac:spMkLst>
            <pc:docMk/>
            <pc:sldMk cId="3320857102" sldId="367"/>
            <ac:spMk id="8" creationId="{1F90409F-0EE1-48D2-97CD-944FFF9089E5}"/>
          </ac:spMkLst>
        </pc:spChg>
      </pc:sldChg>
      <pc:sldChg chg="addSp modSp add del mod modAnim modShow">
        <pc:chgData name="רומן גורי" userId="2a425737-0a37-4818-a121-a791e63a5d7b" providerId="ADAL" clId="{3960CE2C-8980-4AD0-9FFB-A8C2E7D45A45}" dt="2024-09-18T17:24:45.847" v="7071" actId="47"/>
        <pc:sldMkLst>
          <pc:docMk/>
          <pc:sldMk cId="3174056617" sldId="368"/>
        </pc:sldMkLst>
        <pc:spChg chg="mod">
          <ac:chgData name="רומן גורי" userId="2a425737-0a37-4818-a121-a791e63a5d7b" providerId="ADAL" clId="{3960CE2C-8980-4AD0-9FFB-A8C2E7D45A45}" dt="2024-09-16T11:20:03.794" v="3755" actId="1036"/>
          <ac:spMkLst>
            <pc:docMk/>
            <pc:sldMk cId="3174056617" sldId="368"/>
            <ac:spMk id="3" creationId="{4566CAE3-0C9C-40B2-A113-1514711674AE}"/>
          </ac:spMkLst>
        </pc:spChg>
        <pc:spChg chg="mod">
          <ac:chgData name="רומן גורי" userId="2a425737-0a37-4818-a121-a791e63a5d7b" providerId="ADAL" clId="{3960CE2C-8980-4AD0-9FFB-A8C2E7D45A45}" dt="2024-09-16T11:20:03.794" v="3755" actId="1036"/>
          <ac:spMkLst>
            <pc:docMk/>
            <pc:sldMk cId="3174056617" sldId="368"/>
            <ac:spMk id="8" creationId="{60EEA94F-B4AB-4683-B5FB-D9415125F664}"/>
          </ac:spMkLst>
        </pc:spChg>
        <pc:spChg chg="mod">
          <ac:chgData name="רומן גורי" userId="2a425737-0a37-4818-a121-a791e63a5d7b" providerId="ADAL" clId="{3960CE2C-8980-4AD0-9FFB-A8C2E7D45A45}" dt="2024-09-16T11:20:03.794" v="3755" actId="1036"/>
          <ac:spMkLst>
            <pc:docMk/>
            <pc:sldMk cId="3174056617" sldId="368"/>
            <ac:spMk id="9" creationId="{0173D141-9B31-42FA-9AA9-565240208CF8}"/>
          </ac:spMkLst>
        </pc:spChg>
        <pc:spChg chg="mod">
          <ac:chgData name="רומן גורי" userId="2a425737-0a37-4818-a121-a791e63a5d7b" providerId="ADAL" clId="{3960CE2C-8980-4AD0-9FFB-A8C2E7D45A45}" dt="2024-09-16T11:20:03.794" v="3755" actId="1036"/>
          <ac:spMkLst>
            <pc:docMk/>
            <pc:sldMk cId="3174056617" sldId="368"/>
            <ac:spMk id="11" creationId="{2278AC1A-D518-4CA4-8A07-1ECCA1F2863D}"/>
          </ac:spMkLst>
        </pc:spChg>
        <pc:spChg chg="mod">
          <ac:chgData name="רומן גורי" userId="2a425737-0a37-4818-a121-a791e63a5d7b" providerId="ADAL" clId="{3960CE2C-8980-4AD0-9FFB-A8C2E7D45A45}" dt="2024-09-16T11:20:03.794" v="3755" actId="1036"/>
          <ac:spMkLst>
            <pc:docMk/>
            <pc:sldMk cId="3174056617" sldId="368"/>
            <ac:spMk id="12" creationId="{93553599-70A2-4FC2-AD03-76DA94526532}"/>
          </ac:spMkLst>
        </pc:spChg>
        <pc:spChg chg="mod">
          <ac:chgData name="רומן גורי" userId="2a425737-0a37-4818-a121-a791e63a5d7b" providerId="ADAL" clId="{3960CE2C-8980-4AD0-9FFB-A8C2E7D45A45}" dt="2024-09-16T11:20:03.794" v="3755" actId="1036"/>
          <ac:spMkLst>
            <pc:docMk/>
            <pc:sldMk cId="3174056617" sldId="368"/>
            <ac:spMk id="13" creationId="{19E5CF83-D3A7-4645-94B4-5261C41B7612}"/>
          </ac:spMkLst>
        </pc:spChg>
        <pc:spChg chg="mod">
          <ac:chgData name="רומן גורי" userId="2a425737-0a37-4818-a121-a791e63a5d7b" providerId="ADAL" clId="{3960CE2C-8980-4AD0-9FFB-A8C2E7D45A45}" dt="2024-09-16T11:20:03.794" v="3755" actId="1036"/>
          <ac:spMkLst>
            <pc:docMk/>
            <pc:sldMk cId="3174056617" sldId="368"/>
            <ac:spMk id="14" creationId="{CCA308C4-C0A9-4110-AFBF-2D079EDA5A8A}"/>
          </ac:spMkLst>
        </pc:spChg>
        <pc:spChg chg="mod">
          <ac:chgData name="רומן גורי" userId="2a425737-0a37-4818-a121-a791e63a5d7b" providerId="ADAL" clId="{3960CE2C-8980-4AD0-9FFB-A8C2E7D45A45}" dt="2024-09-16T11:20:03.794" v="3755" actId="1036"/>
          <ac:spMkLst>
            <pc:docMk/>
            <pc:sldMk cId="3174056617" sldId="368"/>
            <ac:spMk id="15" creationId="{57C8B139-4BA9-4D7D-B0C6-92084C74056E}"/>
          </ac:spMkLst>
        </pc:spChg>
        <pc:spChg chg="mod">
          <ac:chgData name="רומן גורי" userId="2a425737-0a37-4818-a121-a791e63a5d7b" providerId="ADAL" clId="{3960CE2C-8980-4AD0-9FFB-A8C2E7D45A45}" dt="2024-09-16T11:20:03.794" v="3755" actId="1036"/>
          <ac:spMkLst>
            <pc:docMk/>
            <pc:sldMk cId="3174056617" sldId="368"/>
            <ac:spMk id="16" creationId="{B8047455-51EE-4A9C-BDAD-50960C1AD2D3}"/>
          </ac:spMkLst>
        </pc:spChg>
        <pc:spChg chg="mod">
          <ac:chgData name="רומן גורי" userId="2a425737-0a37-4818-a121-a791e63a5d7b" providerId="ADAL" clId="{3960CE2C-8980-4AD0-9FFB-A8C2E7D45A45}" dt="2024-09-16T11:20:03.794" v="3755" actId="1036"/>
          <ac:spMkLst>
            <pc:docMk/>
            <pc:sldMk cId="3174056617" sldId="368"/>
            <ac:spMk id="17" creationId="{B02952FD-D13C-4BB9-A1AE-E91AD86197D7}"/>
          </ac:spMkLst>
        </pc:spChg>
        <pc:spChg chg="mod">
          <ac:chgData name="רומן גורי" userId="2a425737-0a37-4818-a121-a791e63a5d7b" providerId="ADAL" clId="{3960CE2C-8980-4AD0-9FFB-A8C2E7D45A45}" dt="2024-09-16T11:20:03.794" v="3755" actId="1036"/>
          <ac:spMkLst>
            <pc:docMk/>
            <pc:sldMk cId="3174056617" sldId="368"/>
            <ac:spMk id="18" creationId="{71BD3452-C30F-40B1-A984-C9CE73F240CE}"/>
          </ac:spMkLst>
        </pc:spChg>
        <pc:spChg chg="mod">
          <ac:chgData name="רומן גורי" userId="2a425737-0a37-4818-a121-a791e63a5d7b" providerId="ADAL" clId="{3960CE2C-8980-4AD0-9FFB-A8C2E7D45A45}" dt="2024-09-16T11:20:03.794" v="3755" actId="1036"/>
          <ac:spMkLst>
            <pc:docMk/>
            <pc:sldMk cId="3174056617" sldId="368"/>
            <ac:spMk id="19" creationId="{EF022F7D-BB2D-4ED4-848A-EA0193CC5D82}"/>
          </ac:spMkLst>
        </pc:spChg>
        <pc:spChg chg="mod">
          <ac:chgData name="רומן גורי" userId="2a425737-0a37-4818-a121-a791e63a5d7b" providerId="ADAL" clId="{3960CE2C-8980-4AD0-9FFB-A8C2E7D45A45}" dt="2024-09-16T11:20:03.794" v="3755" actId="1036"/>
          <ac:spMkLst>
            <pc:docMk/>
            <pc:sldMk cId="3174056617" sldId="368"/>
            <ac:spMk id="20" creationId="{197FCDD2-C2F9-45F1-97D8-4F849DE8D2D2}"/>
          </ac:spMkLst>
        </pc:spChg>
        <pc:spChg chg="add mod">
          <ac:chgData name="רומן גורי" userId="2a425737-0a37-4818-a121-a791e63a5d7b" providerId="ADAL" clId="{3960CE2C-8980-4AD0-9FFB-A8C2E7D45A45}" dt="2024-09-16T11:20:03.794" v="3755" actId="1036"/>
          <ac:spMkLst>
            <pc:docMk/>
            <pc:sldMk cId="3174056617" sldId="368"/>
            <ac:spMk id="35" creationId="{51DCFBFA-0FAC-4A95-BC15-49D45C7270DA}"/>
          </ac:spMkLst>
        </pc:spChg>
        <pc:spChg chg="add mod">
          <ac:chgData name="רומן גורי" userId="2a425737-0a37-4818-a121-a791e63a5d7b" providerId="ADAL" clId="{3960CE2C-8980-4AD0-9FFB-A8C2E7D45A45}" dt="2024-09-16T11:20:39.917" v="3759" actId="571"/>
          <ac:spMkLst>
            <pc:docMk/>
            <pc:sldMk cId="3174056617" sldId="368"/>
            <ac:spMk id="38" creationId="{9A972DCA-6465-40E1-9A44-6643F43F3208}"/>
          </ac:spMkLst>
        </pc:spChg>
        <pc:spChg chg="add mod">
          <ac:chgData name="רומן גורי" userId="2a425737-0a37-4818-a121-a791e63a5d7b" providerId="ADAL" clId="{3960CE2C-8980-4AD0-9FFB-A8C2E7D45A45}" dt="2024-09-18T10:34:18.529" v="6894" actId="1076"/>
          <ac:spMkLst>
            <pc:docMk/>
            <pc:sldMk cId="3174056617" sldId="368"/>
            <ac:spMk id="38" creationId="{9C386B5B-0255-4128-8914-909E64172BF5}"/>
          </ac:spMkLst>
        </pc:spChg>
        <pc:grpChg chg="add mod">
          <ac:chgData name="רומן גורי" userId="2a425737-0a37-4818-a121-a791e63a5d7b" providerId="ADAL" clId="{3960CE2C-8980-4AD0-9FFB-A8C2E7D45A45}" dt="2024-09-16T11:20:39.917" v="3759" actId="571"/>
          <ac:grpSpMkLst>
            <pc:docMk/>
            <pc:sldMk cId="3174056617" sldId="368"/>
            <ac:grpSpMk id="39" creationId="{7D6FEA54-7B40-4FD0-AFC6-540379C36C7B}"/>
          </ac:grpSpMkLst>
        </pc:grpChg>
        <pc:grpChg chg="mod">
          <ac:chgData name="רומן גורי" userId="2a425737-0a37-4818-a121-a791e63a5d7b" providerId="ADAL" clId="{3960CE2C-8980-4AD0-9FFB-A8C2E7D45A45}" dt="2024-09-16T11:20:39.917" v="3759" actId="571"/>
          <ac:grpSpMkLst>
            <pc:docMk/>
            <pc:sldMk cId="3174056617" sldId="368"/>
            <ac:grpSpMk id="40" creationId="{3DC70934-36B7-4BFF-82AE-39F651D8F238}"/>
          </ac:grpSpMkLst>
        </pc:grpChg>
        <pc:grpChg chg="mod">
          <ac:chgData name="רומן גורי" userId="2a425737-0a37-4818-a121-a791e63a5d7b" providerId="ADAL" clId="{3960CE2C-8980-4AD0-9FFB-A8C2E7D45A45}" dt="2024-09-16T11:20:39.917" v="3759" actId="571"/>
          <ac:grpSpMkLst>
            <pc:docMk/>
            <pc:sldMk cId="3174056617" sldId="368"/>
            <ac:grpSpMk id="41" creationId="{DEABBFBF-568E-43C5-8499-584E95E8AFE2}"/>
          </ac:grpSpMkLst>
        </pc:grpChg>
        <pc:grpChg chg="mod">
          <ac:chgData name="רומן גורי" userId="2a425737-0a37-4818-a121-a791e63a5d7b" providerId="ADAL" clId="{3960CE2C-8980-4AD0-9FFB-A8C2E7D45A45}" dt="2024-09-16T11:20:03.794" v="3755" actId="1036"/>
          <ac:grpSpMkLst>
            <pc:docMk/>
            <pc:sldMk cId="3174056617" sldId="368"/>
            <ac:grpSpMk id="64" creationId="{98655204-07F8-40A1-BA39-1F6C3BE996F0}"/>
          </ac:grpSpMkLst>
        </pc:grpChg>
        <pc:cxnChg chg="mod">
          <ac:chgData name="רומן גורי" userId="2a425737-0a37-4818-a121-a791e63a5d7b" providerId="ADAL" clId="{3960CE2C-8980-4AD0-9FFB-A8C2E7D45A45}" dt="2024-09-16T11:20:03.794" v="3755" actId="1036"/>
          <ac:cxnSpMkLst>
            <pc:docMk/>
            <pc:sldMk cId="3174056617" sldId="368"/>
            <ac:cxnSpMk id="36" creationId="{6262B63E-EDB2-49A7-B7AD-E530AF2AC648}"/>
          </ac:cxnSpMkLst>
        </pc:cxnChg>
        <pc:cxnChg chg="add mod">
          <ac:chgData name="רומן גורי" userId="2a425737-0a37-4818-a121-a791e63a5d7b" providerId="ADAL" clId="{3960CE2C-8980-4AD0-9FFB-A8C2E7D45A45}" dt="2024-09-16T11:20:03.794" v="3755" actId="1036"/>
          <ac:cxnSpMkLst>
            <pc:docMk/>
            <pc:sldMk cId="3174056617" sldId="368"/>
            <ac:cxnSpMk id="37" creationId="{24B2712B-5FAF-4BF9-AC64-A56FD3112B8F}"/>
          </ac:cxnSpMkLst>
        </pc:cxnChg>
        <pc:cxnChg chg="mod">
          <ac:chgData name="רומן גורי" userId="2a425737-0a37-4818-a121-a791e63a5d7b" providerId="ADAL" clId="{3960CE2C-8980-4AD0-9FFB-A8C2E7D45A45}" dt="2024-09-16T11:20:39.917" v="3759" actId="571"/>
          <ac:cxnSpMkLst>
            <pc:docMk/>
            <pc:sldMk cId="3174056617" sldId="368"/>
            <ac:cxnSpMk id="42" creationId="{F300C90A-07A8-4FD5-904B-DA57D23DD732}"/>
          </ac:cxnSpMkLst>
        </pc:cxnChg>
        <pc:cxnChg chg="mod">
          <ac:chgData name="רומן גורי" userId="2a425737-0a37-4818-a121-a791e63a5d7b" providerId="ADAL" clId="{3960CE2C-8980-4AD0-9FFB-A8C2E7D45A45}" dt="2024-09-16T11:20:39.917" v="3759" actId="571"/>
          <ac:cxnSpMkLst>
            <pc:docMk/>
            <pc:sldMk cId="3174056617" sldId="368"/>
            <ac:cxnSpMk id="43" creationId="{8876AA51-B01F-4EB3-A915-00C771AEC018}"/>
          </ac:cxnSpMkLst>
        </pc:cxnChg>
        <pc:cxnChg chg="mod">
          <ac:chgData name="רומן גורי" userId="2a425737-0a37-4818-a121-a791e63a5d7b" providerId="ADAL" clId="{3960CE2C-8980-4AD0-9FFB-A8C2E7D45A45}" dt="2024-09-16T11:20:39.917" v="3759" actId="571"/>
          <ac:cxnSpMkLst>
            <pc:docMk/>
            <pc:sldMk cId="3174056617" sldId="368"/>
            <ac:cxnSpMk id="44" creationId="{4DEDE0BA-3142-42EE-AE05-7EC86AD3AE37}"/>
          </ac:cxnSpMkLst>
        </pc:cxnChg>
        <pc:cxnChg chg="mod">
          <ac:chgData name="רומן גורי" userId="2a425737-0a37-4818-a121-a791e63a5d7b" providerId="ADAL" clId="{3960CE2C-8980-4AD0-9FFB-A8C2E7D45A45}" dt="2024-09-16T11:20:39.917" v="3759" actId="571"/>
          <ac:cxnSpMkLst>
            <pc:docMk/>
            <pc:sldMk cId="3174056617" sldId="368"/>
            <ac:cxnSpMk id="45" creationId="{A2186AD6-43D3-4479-9372-8DB622F3B35D}"/>
          </ac:cxnSpMkLst>
        </pc:cxnChg>
        <pc:cxnChg chg="mod">
          <ac:chgData name="רומן גורי" userId="2a425737-0a37-4818-a121-a791e63a5d7b" providerId="ADAL" clId="{3960CE2C-8980-4AD0-9FFB-A8C2E7D45A45}" dt="2024-09-16T11:20:39.917" v="3759" actId="571"/>
          <ac:cxnSpMkLst>
            <pc:docMk/>
            <pc:sldMk cId="3174056617" sldId="368"/>
            <ac:cxnSpMk id="46" creationId="{42CD3F42-2E68-4531-BECF-787C725AFF58}"/>
          </ac:cxnSpMkLst>
        </pc:cxnChg>
        <pc:cxnChg chg="mod">
          <ac:chgData name="רומן גורי" userId="2a425737-0a37-4818-a121-a791e63a5d7b" providerId="ADAL" clId="{3960CE2C-8980-4AD0-9FFB-A8C2E7D45A45}" dt="2024-09-16T11:20:39.917" v="3759" actId="571"/>
          <ac:cxnSpMkLst>
            <pc:docMk/>
            <pc:sldMk cId="3174056617" sldId="368"/>
            <ac:cxnSpMk id="48" creationId="{D57DDEFA-98F9-4F3C-959A-7A3FADE4A6C1}"/>
          </ac:cxnSpMkLst>
        </pc:cxnChg>
        <pc:cxnChg chg="mod">
          <ac:chgData name="רומן גורי" userId="2a425737-0a37-4818-a121-a791e63a5d7b" providerId="ADAL" clId="{3960CE2C-8980-4AD0-9FFB-A8C2E7D45A45}" dt="2024-09-16T11:20:39.917" v="3759" actId="571"/>
          <ac:cxnSpMkLst>
            <pc:docMk/>
            <pc:sldMk cId="3174056617" sldId="368"/>
            <ac:cxnSpMk id="49" creationId="{F5B7D58F-A98E-479E-975E-212315B733A6}"/>
          </ac:cxnSpMkLst>
        </pc:cxnChg>
        <pc:cxnChg chg="mod">
          <ac:chgData name="רומן גורי" userId="2a425737-0a37-4818-a121-a791e63a5d7b" providerId="ADAL" clId="{3960CE2C-8980-4AD0-9FFB-A8C2E7D45A45}" dt="2024-09-16T11:20:39.917" v="3759" actId="571"/>
          <ac:cxnSpMkLst>
            <pc:docMk/>
            <pc:sldMk cId="3174056617" sldId="368"/>
            <ac:cxnSpMk id="50" creationId="{6D9C0C15-142D-4705-969E-03A71F9D5B86}"/>
          </ac:cxnSpMkLst>
        </pc:cxnChg>
        <pc:cxnChg chg="mod">
          <ac:chgData name="רומן גורי" userId="2a425737-0a37-4818-a121-a791e63a5d7b" providerId="ADAL" clId="{3960CE2C-8980-4AD0-9FFB-A8C2E7D45A45}" dt="2024-09-16T11:20:03.794" v="3755" actId="1036"/>
          <ac:cxnSpMkLst>
            <pc:docMk/>
            <pc:sldMk cId="3174056617" sldId="368"/>
            <ac:cxnSpMk id="51" creationId="{09B397DA-F8BA-45AC-A9E7-07EEDD9E9AAA}"/>
          </ac:cxnSpMkLst>
        </pc:cxnChg>
        <pc:cxnChg chg="mod">
          <ac:chgData name="רומן גורי" userId="2a425737-0a37-4818-a121-a791e63a5d7b" providerId="ADAL" clId="{3960CE2C-8980-4AD0-9FFB-A8C2E7D45A45}" dt="2024-09-16T11:20:39.917" v="3759" actId="571"/>
          <ac:cxnSpMkLst>
            <pc:docMk/>
            <pc:sldMk cId="3174056617" sldId="368"/>
            <ac:cxnSpMk id="52" creationId="{AD5CE94B-923B-4E97-BD0F-FE9EE90C2080}"/>
          </ac:cxnSpMkLst>
        </pc:cxnChg>
        <pc:cxnChg chg="mod">
          <ac:chgData name="רומן גורי" userId="2a425737-0a37-4818-a121-a791e63a5d7b" providerId="ADAL" clId="{3960CE2C-8980-4AD0-9FFB-A8C2E7D45A45}" dt="2024-09-16T11:20:39.917" v="3759" actId="571"/>
          <ac:cxnSpMkLst>
            <pc:docMk/>
            <pc:sldMk cId="3174056617" sldId="368"/>
            <ac:cxnSpMk id="53" creationId="{794E8165-6271-44F6-ABF5-6B09C87A63D6}"/>
          </ac:cxnSpMkLst>
        </pc:cxnChg>
        <pc:cxnChg chg="mod">
          <ac:chgData name="רומן גורי" userId="2a425737-0a37-4818-a121-a791e63a5d7b" providerId="ADAL" clId="{3960CE2C-8980-4AD0-9FFB-A8C2E7D45A45}" dt="2024-09-16T11:20:39.917" v="3759" actId="571"/>
          <ac:cxnSpMkLst>
            <pc:docMk/>
            <pc:sldMk cId="3174056617" sldId="368"/>
            <ac:cxnSpMk id="54" creationId="{BD6E7E4C-D110-4969-B0F3-75A5DE957518}"/>
          </ac:cxnSpMkLst>
        </pc:cxnChg>
        <pc:cxnChg chg="mod">
          <ac:chgData name="רומן גורי" userId="2a425737-0a37-4818-a121-a791e63a5d7b" providerId="ADAL" clId="{3960CE2C-8980-4AD0-9FFB-A8C2E7D45A45}" dt="2024-09-16T11:20:03.794" v="3755" actId="1036"/>
          <ac:cxnSpMkLst>
            <pc:docMk/>
            <pc:sldMk cId="3174056617" sldId="368"/>
            <ac:cxnSpMk id="55" creationId="{BD006BE5-F604-412F-8AA0-BFD56FCC9930}"/>
          </ac:cxnSpMkLst>
        </pc:cxnChg>
        <pc:cxnChg chg="mod">
          <ac:chgData name="רומן גורי" userId="2a425737-0a37-4818-a121-a791e63a5d7b" providerId="ADAL" clId="{3960CE2C-8980-4AD0-9FFB-A8C2E7D45A45}" dt="2024-09-16T11:20:03.794" v="3755" actId="1036"/>
          <ac:cxnSpMkLst>
            <pc:docMk/>
            <pc:sldMk cId="3174056617" sldId="368"/>
            <ac:cxnSpMk id="66" creationId="{2F17D496-CE07-44C3-8145-1FFF6D680CF4}"/>
          </ac:cxnSpMkLst>
        </pc:cxnChg>
        <pc:cxnChg chg="mod">
          <ac:chgData name="רומן גורי" userId="2a425737-0a37-4818-a121-a791e63a5d7b" providerId="ADAL" clId="{3960CE2C-8980-4AD0-9FFB-A8C2E7D45A45}" dt="2024-09-16T11:20:03.794" v="3755" actId="1036"/>
          <ac:cxnSpMkLst>
            <pc:docMk/>
            <pc:sldMk cId="3174056617" sldId="368"/>
            <ac:cxnSpMk id="67" creationId="{F86895BB-2605-40AE-8965-B28C8F571090}"/>
          </ac:cxnSpMkLst>
        </pc:cxnChg>
        <pc:cxnChg chg="mod">
          <ac:chgData name="רומן גורי" userId="2a425737-0a37-4818-a121-a791e63a5d7b" providerId="ADAL" clId="{3960CE2C-8980-4AD0-9FFB-A8C2E7D45A45}" dt="2024-09-16T11:20:03.794" v="3755" actId="1036"/>
          <ac:cxnSpMkLst>
            <pc:docMk/>
            <pc:sldMk cId="3174056617" sldId="368"/>
            <ac:cxnSpMk id="68" creationId="{197B4F5D-99CE-4933-8176-72973AF6CFFA}"/>
          </ac:cxnSpMkLst>
        </pc:cxnChg>
        <pc:cxnChg chg="mod">
          <ac:chgData name="רומן גורי" userId="2a425737-0a37-4818-a121-a791e63a5d7b" providerId="ADAL" clId="{3960CE2C-8980-4AD0-9FFB-A8C2E7D45A45}" dt="2024-09-16T11:20:11.601" v="3756" actId="14100"/>
          <ac:cxnSpMkLst>
            <pc:docMk/>
            <pc:sldMk cId="3174056617" sldId="368"/>
            <ac:cxnSpMk id="70" creationId="{7E8C10B6-E279-4887-8E4F-4725483FD2ED}"/>
          </ac:cxnSpMkLst>
        </pc:cxnChg>
      </pc:sldChg>
      <pc:sldChg chg="addSp delSp modSp add mod modAnim">
        <pc:chgData name="רומן גורי" userId="2a425737-0a37-4818-a121-a791e63a5d7b" providerId="ADAL" clId="{3960CE2C-8980-4AD0-9FFB-A8C2E7D45A45}" dt="2024-09-18T17:27:35.572" v="7157" actId="20577"/>
        <pc:sldMkLst>
          <pc:docMk/>
          <pc:sldMk cId="118331717" sldId="369"/>
        </pc:sldMkLst>
        <pc:spChg chg="mod topLvl">
          <ac:chgData name="רומן גורי" userId="2a425737-0a37-4818-a121-a791e63a5d7b" providerId="ADAL" clId="{3960CE2C-8980-4AD0-9FFB-A8C2E7D45A45}" dt="2024-09-18T10:36:16.025" v="6982" actId="1038"/>
          <ac:spMkLst>
            <pc:docMk/>
            <pc:sldMk cId="118331717" sldId="369"/>
            <ac:spMk id="3" creationId="{4566CAE3-0C9C-40B2-A113-1514711674AE}"/>
          </ac:spMkLst>
        </pc:spChg>
        <pc:spChg chg="add mod">
          <ac:chgData name="רומן גורי" userId="2a425737-0a37-4818-a121-a791e63a5d7b" providerId="ADAL" clId="{3960CE2C-8980-4AD0-9FFB-A8C2E7D45A45}" dt="2024-09-18T10:36:16.025" v="6982" actId="1038"/>
          <ac:spMkLst>
            <pc:docMk/>
            <pc:sldMk cId="118331717" sldId="369"/>
            <ac:spMk id="8" creationId="{FBA8F61A-4030-4F2C-B01E-633C453959C0}"/>
          </ac:spMkLst>
        </pc:spChg>
        <pc:spChg chg="add mod">
          <ac:chgData name="רומן גורי" userId="2a425737-0a37-4818-a121-a791e63a5d7b" providerId="ADAL" clId="{3960CE2C-8980-4AD0-9FFB-A8C2E7D45A45}" dt="2024-09-18T17:27:35.572" v="7157" actId="20577"/>
          <ac:spMkLst>
            <pc:docMk/>
            <pc:sldMk cId="118331717" sldId="369"/>
            <ac:spMk id="9" creationId="{EA582460-09F4-439E-8116-AF6DB592674D}"/>
          </ac:spMkLst>
        </pc:spChg>
        <pc:spChg chg="add mod">
          <ac:chgData name="רומן גורי" userId="2a425737-0a37-4818-a121-a791e63a5d7b" providerId="ADAL" clId="{3960CE2C-8980-4AD0-9FFB-A8C2E7D45A45}" dt="2024-09-18T10:36:16.025" v="6982" actId="1038"/>
          <ac:spMkLst>
            <pc:docMk/>
            <pc:sldMk cId="118331717" sldId="369"/>
            <ac:spMk id="12" creationId="{052C3839-0FB1-435D-A6FA-3A505982CBED}"/>
          </ac:spMkLst>
        </pc:spChg>
        <pc:spChg chg="add mod">
          <ac:chgData name="רומן גורי" userId="2a425737-0a37-4818-a121-a791e63a5d7b" providerId="ADAL" clId="{3960CE2C-8980-4AD0-9FFB-A8C2E7D45A45}" dt="2024-09-18T10:36:19.806" v="6983" actId="14100"/>
          <ac:spMkLst>
            <pc:docMk/>
            <pc:sldMk cId="118331717" sldId="369"/>
            <ac:spMk id="14" creationId="{8491B850-1AA3-4644-9E2C-98C1E95B7433}"/>
          </ac:spMkLst>
        </pc:spChg>
        <pc:spChg chg="add mod">
          <ac:chgData name="רומן גורי" userId="2a425737-0a37-4818-a121-a791e63a5d7b" providerId="ADAL" clId="{3960CE2C-8980-4AD0-9FFB-A8C2E7D45A45}" dt="2024-09-18T10:36:58.548" v="7041" actId="14100"/>
          <ac:spMkLst>
            <pc:docMk/>
            <pc:sldMk cId="118331717" sldId="369"/>
            <ac:spMk id="15" creationId="{CFA3C2E7-A971-434E-99ED-45CBD838EB65}"/>
          </ac:spMkLst>
        </pc:spChg>
        <pc:spChg chg="del">
          <ac:chgData name="רומן גורי" userId="2a425737-0a37-4818-a121-a791e63a5d7b" providerId="ADAL" clId="{3960CE2C-8980-4AD0-9FFB-A8C2E7D45A45}" dt="2024-09-16T11:32:11.596" v="3923" actId="478"/>
          <ac:spMkLst>
            <pc:docMk/>
            <pc:sldMk cId="118331717" sldId="369"/>
            <ac:spMk id="19" creationId="{EF022F7D-BB2D-4ED4-848A-EA0193CC5D82}"/>
          </ac:spMkLst>
        </pc:spChg>
        <pc:spChg chg="del">
          <ac:chgData name="רומן גורי" userId="2a425737-0a37-4818-a121-a791e63a5d7b" providerId="ADAL" clId="{3960CE2C-8980-4AD0-9FFB-A8C2E7D45A45}" dt="2024-09-16T11:30:37.025" v="3909" actId="478"/>
          <ac:spMkLst>
            <pc:docMk/>
            <pc:sldMk cId="118331717" sldId="369"/>
            <ac:spMk id="72" creationId="{C7236BCE-C97A-4BF1-A7F0-60E0D0FDF211}"/>
          </ac:spMkLst>
        </pc:spChg>
        <pc:grpChg chg="add del mod">
          <ac:chgData name="רומן גורי" userId="2a425737-0a37-4818-a121-a791e63a5d7b" providerId="ADAL" clId="{3960CE2C-8980-4AD0-9FFB-A8C2E7D45A45}" dt="2024-09-16T11:31:10.298" v="3921" actId="165"/>
          <ac:grpSpMkLst>
            <pc:docMk/>
            <pc:sldMk cId="118331717" sldId="369"/>
            <ac:grpSpMk id="7" creationId="{BF81F937-E133-41B3-A0BF-ED8A8C3779FD}"/>
          </ac:grpSpMkLst>
        </pc:grpChg>
        <pc:cxnChg chg="del mod topLvl">
          <ac:chgData name="רומן גורי" userId="2a425737-0a37-4818-a121-a791e63a5d7b" providerId="ADAL" clId="{3960CE2C-8980-4AD0-9FFB-A8C2E7D45A45}" dt="2024-09-16T11:31:16.238" v="3922" actId="478"/>
          <ac:cxnSpMkLst>
            <pc:docMk/>
            <pc:sldMk cId="118331717" sldId="369"/>
            <ac:cxnSpMk id="66" creationId="{2F17D496-CE07-44C3-8145-1FFF6D680CF4}"/>
          </ac:cxnSpMkLst>
        </pc:cxnChg>
        <pc:cxnChg chg="del mod">
          <ac:chgData name="רומן גורי" userId="2a425737-0a37-4818-a121-a791e63a5d7b" providerId="ADAL" clId="{3960CE2C-8980-4AD0-9FFB-A8C2E7D45A45}" dt="2024-09-16T11:30:41.578" v="3911" actId="478"/>
          <ac:cxnSpMkLst>
            <pc:docMk/>
            <pc:sldMk cId="118331717" sldId="369"/>
            <ac:cxnSpMk id="74" creationId="{41743FE9-BD97-40BA-A045-76DF9A6F8320}"/>
          </ac:cxnSpMkLst>
        </pc:cxnChg>
      </pc:sldChg>
      <pc:sldChg chg="addSp modSp add del modTransition modAnim">
        <pc:chgData name="רומן גורי" userId="2a425737-0a37-4818-a121-a791e63a5d7b" providerId="ADAL" clId="{3960CE2C-8980-4AD0-9FFB-A8C2E7D45A45}" dt="2024-09-18T10:37:57.330" v="7047" actId="47"/>
        <pc:sldMkLst>
          <pc:docMk/>
          <pc:sldMk cId="52306601" sldId="370"/>
        </pc:sldMkLst>
        <pc:spChg chg="mod">
          <ac:chgData name="רומן גורי" userId="2a425737-0a37-4818-a121-a791e63a5d7b" providerId="ADAL" clId="{3960CE2C-8980-4AD0-9FFB-A8C2E7D45A45}" dt="2024-09-16T12:18:54.710" v="4112" actId="20577"/>
          <ac:spMkLst>
            <pc:docMk/>
            <pc:sldMk cId="52306601" sldId="370"/>
            <ac:spMk id="3" creationId="{4566CAE3-0C9C-40B2-A113-1514711674AE}"/>
          </ac:spMkLst>
        </pc:spChg>
        <pc:spChg chg="add mod">
          <ac:chgData name="רומן גורי" userId="2a425737-0a37-4818-a121-a791e63a5d7b" providerId="ADAL" clId="{3960CE2C-8980-4AD0-9FFB-A8C2E7D45A45}" dt="2024-09-16T12:13:54.028" v="4039"/>
          <ac:spMkLst>
            <pc:docMk/>
            <pc:sldMk cId="52306601" sldId="370"/>
            <ac:spMk id="6" creationId="{5BA71101-F074-4D6F-8DF8-59F13F348B17}"/>
          </ac:spMkLst>
        </pc:spChg>
        <pc:spChg chg="add mod">
          <ac:chgData name="רומן גורי" userId="2a425737-0a37-4818-a121-a791e63a5d7b" providerId="ADAL" clId="{3960CE2C-8980-4AD0-9FFB-A8C2E7D45A45}" dt="2024-09-16T12:13:56.523" v="4040"/>
          <ac:spMkLst>
            <pc:docMk/>
            <pc:sldMk cId="52306601" sldId="370"/>
            <ac:spMk id="7" creationId="{698DFA17-F7B4-4571-9B13-332A495FD5B4}"/>
          </ac:spMkLst>
        </pc:spChg>
        <pc:spChg chg="mod">
          <ac:chgData name="רומן גורי" userId="2a425737-0a37-4818-a121-a791e63a5d7b" providerId="ADAL" clId="{3960CE2C-8980-4AD0-9FFB-A8C2E7D45A45}" dt="2024-09-16T12:18:42.698" v="4093" actId="20577"/>
          <ac:spMkLst>
            <pc:docMk/>
            <pc:sldMk cId="52306601" sldId="370"/>
            <ac:spMk id="12" creationId="{052C3839-0FB1-435D-A6FA-3A505982CBED}"/>
          </ac:spMkLst>
        </pc:spChg>
      </pc:sldChg>
      <pc:sldChg chg="addSp delSp modSp add mod modTransition">
        <pc:chgData name="רומן גורי" userId="2a425737-0a37-4818-a121-a791e63a5d7b" providerId="ADAL" clId="{3960CE2C-8980-4AD0-9FFB-A8C2E7D45A45}" dt="2024-09-18T17:27:41.167" v="7163" actId="20577"/>
        <pc:sldMkLst>
          <pc:docMk/>
          <pc:sldMk cId="2672501145" sldId="371"/>
        </pc:sldMkLst>
        <pc:spChg chg="mod topLvl">
          <ac:chgData name="רומן גורי" userId="2a425737-0a37-4818-a121-a791e63a5d7b" providerId="ADAL" clId="{3960CE2C-8980-4AD0-9FFB-A8C2E7D45A45}" dt="2024-09-16T12:37:04.881" v="4437" actId="207"/>
          <ac:spMkLst>
            <pc:docMk/>
            <pc:sldMk cId="2672501145" sldId="371"/>
            <ac:spMk id="3" creationId="{4566CAE3-0C9C-40B2-A113-1514711674AE}"/>
          </ac:spMkLst>
        </pc:spChg>
        <pc:spChg chg="mod">
          <ac:chgData name="רומן גורי" userId="2a425737-0a37-4818-a121-a791e63a5d7b" providerId="ADAL" clId="{3960CE2C-8980-4AD0-9FFB-A8C2E7D45A45}" dt="2024-09-16T12:26:49.147" v="4232" actId="1076"/>
          <ac:spMkLst>
            <pc:docMk/>
            <pc:sldMk cId="2672501145" sldId="371"/>
            <ac:spMk id="5" creationId="{F8E59C7C-43B1-2620-81D7-35C7C284D20B}"/>
          </ac:spMkLst>
        </pc:spChg>
        <pc:spChg chg="mod topLvl">
          <ac:chgData name="רומן גורי" userId="2a425737-0a37-4818-a121-a791e63a5d7b" providerId="ADAL" clId="{3960CE2C-8980-4AD0-9FFB-A8C2E7D45A45}" dt="2024-09-18T10:38:54.188" v="7053" actId="20577"/>
          <ac:spMkLst>
            <pc:docMk/>
            <pc:sldMk cId="2672501145" sldId="371"/>
            <ac:spMk id="6" creationId="{5BA71101-F074-4D6F-8DF8-59F13F348B17}"/>
          </ac:spMkLst>
        </pc:spChg>
        <pc:spChg chg="mod topLvl">
          <ac:chgData name="רומן גורי" userId="2a425737-0a37-4818-a121-a791e63a5d7b" providerId="ADAL" clId="{3960CE2C-8980-4AD0-9FFB-A8C2E7D45A45}" dt="2024-09-18T10:39:00.800" v="7061" actId="20577"/>
          <ac:spMkLst>
            <pc:docMk/>
            <pc:sldMk cId="2672501145" sldId="371"/>
            <ac:spMk id="7" creationId="{698DFA17-F7B4-4571-9B13-332A495FD5B4}"/>
          </ac:spMkLst>
        </pc:spChg>
        <pc:spChg chg="add mod topLvl">
          <ac:chgData name="רומן גורי" userId="2a425737-0a37-4818-a121-a791e63a5d7b" providerId="ADAL" clId="{3960CE2C-8980-4AD0-9FFB-A8C2E7D45A45}" dt="2024-09-16T12:36:58.006" v="4436" actId="207"/>
          <ac:spMkLst>
            <pc:docMk/>
            <pc:sldMk cId="2672501145" sldId="371"/>
            <ac:spMk id="10" creationId="{DC214585-F621-41B5-9AAA-E7719102562C}"/>
          </ac:spMkLst>
        </pc:spChg>
        <pc:spChg chg="add mod topLvl">
          <ac:chgData name="רומן גורי" userId="2a425737-0a37-4818-a121-a791e63a5d7b" providerId="ADAL" clId="{3960CE2C-8980-4AD0-9FFB-A8C2E7D45A45}" dt="2024-09-16T12:28:18.943" v="4284" actId="165"/>
          <ac:spMkLst>
            <pc:docMk/>
            <pc:sldMk cId="2672501145" sldId="371"/>
            <ac:spMk id="11" creationId="{89615148-5637-4B62-9BB0-FA78F9A2A331}"/>
          </ac:spMkLst>
        </pc:spChg>
        <pc:spChg chg="mod topLvl">
          <ac:chgData name="רומן גורי" userId="2a425737-0a37-4818-a121-a791e63a5d7b" providerId="ADAL" clId="{3960CE2C-8980-4AD0-9FFB-A8C2E7D45A45}" dt="2024-09-16T12:21:42.270" v="4193" actId="165"/>
          <ac:spMkLst>
            <pc:docMk/>
            <pc:sldMk cId="2672501145" sldId="371"/>
            <ac:spMk id="12" creationId="{052C3839-0FB1-435D-A6FA-3A505982CBED}"/>
          </ac:spMkLst>
        </pc:spChg>
        <pc:spChg chg="add mod">
          <ac:chgData name="רומן גורי" userId="2a425737-0a37-4818-a121-a791e63a5d7b" providerId="ADAL" clId="{3960CE2C-8980-4AD0-9FFB-A8C2E7D45A45}" dt="2024-09-18T17:27:41.167" v="7163" actId="20577"/>
          <ac:spMkLst>
            <pc:docMk/>
            <pc:sldMk cId="2672501145" sldId="371"/>
            <ac:spMk id="13" creationId="{06AC4FAB-171C-45EB-9DA8-77F24C7F6E72}"/>
          </ac:spMkLst>
        </pc:spChg>
        <pc:spChg chg="add del mod">
          <ac:chgData name="רומן גורי" userId="2a425737-0a37-4818-a121-a791e63a5d7b" providerId="ADAL" clId="{3960CE2C-8980-4AD0-9FFB-A8C2E7D45A45}" dt="2024-09-16T12:26:37.242" v="4221" actId="22"/>
          <ac:spMkLst>
            <pc:docMk/>
            <pc:sldMk cId="2672501145" sldId="371"/>
            <ac:spMk id="13" creationId="{3AF65B08-EDC1-4500-BD10-B6ADC94FBF35}"/>
          </ac:spMkLst>
        </pc:spChg>
        <pc:spChg chg="add mod topLvl">
          <ac:chgData name="רומן גורי" userId="2a425737-0a37-4818-a121-a791e63a5d7b" providerId="ADAL" clId="{3960CE2C-8980-4AD0-9FFB-A8C2E7D45A45}" dt="2024-09-16T12:37:08.960" v="4438" actId="207"/>
          <ac:spMkLst>
            <pc:docMk/>
            <pc:sldMk cId="2672501145" sldId="371"/>
            <ac:spMk id="14" creationId="{6126F849-9BBD-438E-94CC-13584DBBF390}"/>
          </ac:spMkLst>
        </pc:spChg>
        <pc:spChg chg="add mod topLvl">
          <ac:chgData name="רומן גורי" userId="2a425737-0a37-4818-a121-a791e63a5d7b" providerId="ADAL" clId="{3960CE2C-8980-4AD0-9FFB-A8C2E7D45A45}" dt="2024-09-16T12:28:18.943" v="4284" actId="165"/>
          <ac:spMkLst>
            <pc:docMk/>
            <pc:sldMk cId="2672501145" sldId="371"/>
            <ac:spMk id="15" creationId="{C312A85C-F962-4843-A1EC-E53434EBBE8B}"/>
          </ac:spMkLst>
        </pc:spChg>
        <pc:grpChg chg="add mod">
          <ac:chgData name="רומן גורי" userId="2a425737-0a37-4818-a121-a791e63a5d7b" providerId="ADAL" clId="{3960CE2C-8980-4AD0-9FFB-A8C2E7D45A45}" dt="2024-09-16T12:20:34.995" v="4126" actId="164"/>
          <ac:grpSpMkLst>
            <pc:docMk/>
            <pc:sldMk cId="2672501145" sldId="371"/>
            <ac:grpSpMk id="2" creationId="{D730D423-3447-4C65-AEF8-6F4E9836A79D}"/>
          </ac:grpSpMkLst>
        </pc:grpChg>
        <pc:grpChg chg="add del mod">
          <ac:chgData name="רומן גורי" userId="2a425737-0a37-4818-a121-a791e63a5d7b" providerId="ADAL" clId="{3960CE2C-8980-4AD0-9FFB-A8C2E7D45A45}" dt="2024-09-16T12:21:42.270" v="4193" actId="165"/>
          <ac:grpSpMkLst>
            <pc:docMk/>
            <pc:sldMk cId="2672501145" sldId="371"/>
            <ac:grpSpMk id="8" creationId="{A4CE974F-4D38-4CC8-B07E-182C3A1BFE4E}"/>
          </ac:grpSpMkLst>
        </pc:grpChg>
        <pc:grpChg chg="add del mod">
          <ac:chgData name="רומן גורי" userId="2a425737-0a37-4818-a121-a791e63a5d7b" providerId="ADAL" clId="{3960CE2C-8980-4AD0-9FFB-A8C2E7D45A45}" dt="2024-09-16T12:28:18.943" v="4284" actId="165"/>
          <ac:grpSpMkLst>
            <pc:docMk/>
            <pc:sldMk cId="2672501145" sldId="371"/>
            <ac:grpSpMk id="16" creationId="{11DB7D08-F30B-406D-ACC4-0FFC1045258D}"/>
          </ac:grpSpMkLst>
        </pc:grpChg>
      </pc:sldChg>
      <pc:sldChg chg="addSp delSp modSp add mod">
        <pc:chgData name="רומן גורי" userId="2a425737-0a37-4818-a121-a791e63a5d7b" providerId="ADAL" clId="{3960CE2C-8980-4AD0-9FFB-A8C2E7D45A45}" dt="2024-09-18T17:27:43.779" v="7166" actId="20577"/>
        <pc:sldMkLst>
          <pc:docMk/>
          <pc:sldMk cId="550799982" sldId="372"/>
        </pc:sldMkLst>
        <pc:spChg chg="add mod topLvl">
          <ac:chgData name="רומן גורי" userId="2a425737-0a37-4818-a121-a791e63a5d7b" providerId="ADAL" clId="{3960CE2C-8980-4AD0-9FFB-A8C2E7D45A45}" dt="2024-09-16T12:34:58.364" v="4417" actId="1036"/>
          <ac:spMkLst>
            <pc:docMk/>
            <pc:sldMk cId="550799982" sldId="372"/>
            <ac:spMk id="2" creationId="{7B29C70C-2E16-458C-81E3-DE98184A32B7}"/>
          </ac:spMkLst>
        </pc:spChg>
        <pc:spChg chg="del">
          <ac:chgData name="רומן גורי" userId="2a425737-0a37-4818-a121-a791e63a5d7b" providerId="ADAL" clId="{3960CE2C-8980-4AD0-9FFB-A8C2E7D45A45}" dt="2024-09-16T12:31:27.145" v="4287" actId="478"/>
          <ac:spMkLst>
            <pc:docMk/>
            <pc:sldMk cId="550799982" sldId="372"/>
            <ac:spMk id="3" creationId="{4566CAE3-0C9C-40B2-A113-1514711674AE}"/>
          </ac:spMkLst>
        </pc:spChg>
        <pc:spChg chg="del">
          <ac:chgData name="רומן גורי" userId="2a425737-0a37-4818-a121-a791e63a5d7b" providerId="ADAL" clId="{3960CE2C-8980-4AD0-9FFB-A8C2E7D45A45}" dt="2024-09-16T12:31:27.145" v="4287" actId="478"/>
          <ac:spMkLst>
            <pc:docMk/>
            <pc:sldMk cId="550799982" sldId="372"/>
            <ac:spMk id="6" creationId="{5BA71101-F074-4D6F-8DF8-59F13F348B17}"/>
          </ac:spMkLst>
        </pc:spChg>
        <pc:spChg chg="del">
          <ac:chgData name="רומן גורי" userId="2a425737-0a37-4818-a121-a791e63a5d7b" providerId="ADAL" clId="{3960CE2C-8980-4AD0-9FFB-A8C2E7D45A45}" dt="2024-09-16T12:31:27.145" v="4287" actId="478"/>
          <ac:spMkLst>
            <pc:docMk/>
            <pc:sldMk cId="550799982" sldId="372"/>
            <ac:spMk id="7" creationId="{698DFA17-F7B4-4571-9B13-332A495FD5B4}"/>
          </ac:spMkLst>
        </pc:spChg>
        <pc:spChg chg="add mod">
          <ac:chgData name="רומן גורי" userId="2a425737-0a37-4818-a121-a791e63a5d7b" providerId="ADAL" clId="{3960CE2C-8980-4AD0-9FFB-A8C2E7D45A45}" dt="2024-09-18T17:27:43.779" v="7166" actId="20577"/>
          <ac:spMkLst>
            <pc:docMk/>
            <pc:sldMk cId="550799982" sldId="372"/>
            <ac:spMk id="7" creationId="{7F03A092-9FA0-4A85-ACC8-43F0C3B6D8D9}"/>
          </ac:spMkLst>
        </pc:spChg>
        <pc:spChg chg="del">
          <ac:chgData name="רומן גורי" userId="2a425737-0a37-4818-a121-a791e63a5d7b" providerId="ADAL" clId="{3960CE2C-8980-4AD0-9FFB-A8C2E7D45A45}" dt="2024-09-16T12:31:27.145" v="4287" actId="478"/>
          <ac:spMkLst>
            <pc:docMk/>
            <pc:sldMk cId="550799982" sldId="372"/>
            <ac:spMk id="10" creationId="{DC214585-F621-41B5-9AAA-E7719102562C}"/>
          </ac:spMkLst>
        </pc:spChg>
        <pc:spChg chg="del">
          <ac:chgData name="רומן גורי" userId="2a425737-0a37-4818-a121-a791e63a5d7b" providerId="ADAL" clId="{3960CE2C-8980-4AD0-9FFB-A8C2E7D45A45}" dt="2024-09-16T12:31:27.145" v="4287" actId="478"/>
          <ac:spMkLst>
            <pc:docMk/>
            <pc:sldMk cId="550799982" sldId="372"/>
            <ac:spMk id="11" creationId="{89615148-5637-4B62-9BB0-FA78F9A2A331}"/>
          </ac:spMkLst>
        </pc:spChg>
        <pc:spChg chg="del">
          <ac:chgData name="רומן גורי" userId="2a425737-0a37-4818-a121-a791e63a5d7b" providerId="ADAL" clId="{3960CE2C-8980-4AD0-9FFB-A8C2E7D45A45}" dt="2024-09-16T12:31:27.145" v="4287" actId="478"/>
          <ac:spMkLst>
            <pc:docMk/>
            <pc:sldMk cId="550799982" sldId="372"/>
            <ac:spMk id="12" creationId="{052C3839-0FB1-435D-A6FA-3A505982CBED}"/>
          </ac:spMkLst>
        </pc:spChg>
        <pc:spChg chg="add mod topLvl">
          <ac:chgData name="רומן גורי" userId="2a425737-0a37-4818-a121-a791e63a5d7b" providerId="ADAL" clId="{3960CE2C-8980-4AD0-9FFB-A8C2E7D45A45}" dt="2024-09-16T12:35:35.208" v="4423" actId="20577"/>
          <ac:spMkLst>
            <pc:docMk/>
            <pc:sldMk cId="550799982" sldId="372"/>
            <ac:spMk id="13" creationId="{1FDEE398-2BAD-4DAF-9DF9-62AAE8608FA8}"/>
          </ac:spMkLst>
        </pc:spChg>
        <pc:spChg chg="del">
          <ac:chgData name="רומן גורי" userId="2a425737-0a37-4818-a121-a791e63a5d7b" providerId="ADAL" clId="{3960CE2C-8980-4AD0-9FFB-A8C2E7D45A45}" dt="2024-09-16T12:31:27.145" v="4287" actId="478"/>
          <ac:spMkLst>
            <pc:docMk/>
            <pc:sldMk cId="550799982" sldId="372"/>
            <ac:spMk id="14" creationId="{6126F849-9BBD-438E-94CC-13584DBBF390}"/>
          </ac:spMkLst>
        </pc:spChg>
        <pc:spChg chg="del">
          <ac:chgData name="רומן גורי" userId="2a425737-0a37-4818-a121-a791e63a5d7b" providerId="ADAL" clId="{3960CE2C-8980-4AD0-9FFB-A8C2E7D45A45}" dt="2024-09-16T12:31:27.145" v="4287" actId="478"/>
          <ac:spMkLst>
            <pc:docMk/>
            <pc:sldMk cId="550799982" sldId="372"/>
            <ac:spMk id="15" creationId="{C312A85C-F962-4843-A1EC-E53434EBBE8B}"/>
          </ac:spMkLst>
        </pc:spChg>
        <pc:spChg chg="add mod topLvl">
          <ac:chgData name="רומן גורי" userId="2a425737-0a37-4818-a121-a791e63a5d7b" providerId="ADAL" clId="{3960CE2C-8980-4AD0-9FFB-A8C2E7D45A45}" dt="2024-09-16T12:34:58.364" v="4417" actId="1036"/>
          <ac:spMkLst>
            <pc:docMk/>
            <pc:sldMk cId="550799982" sldId="372"/>
            <ac:spMk id="16" creationId="{BA05E4BF-5B26-4A08-94C7-2DB34073AF7F}"/>
          </ac:spMkLst>
        </pc:spChg>
        <pc:grpChg chg="add del mod">
          <ac:chgData name="רומן גורי" userId="2a425737-0a37-4818-a121-a791e63a5d7b" providerId="ADAL" clId="{3960CE2C-8980-4AD0-9FFB-A8C2E7D45A45}" dt="2024-09-16T12:34:06.270" v="4402" actId="165"/>
          <ac:grpSpMkLst>
            <pc:docMk/>
            <pc:sldMk cId="550799982" sldId="372"/>
            <ac:grpSpMk id="8" creationId="{8F0950AA-B26D-450B-910C-DAC5684BAE7E}"/>
          </ac:grpSpMkLst>
        </pc:grpChg>
      </pc:sldChg>
      <pc:sldChg chg="addSp delSp modSp add mod modNotesTx">
        <pc:chgData name="רומן גורי" userId="2a425737-0a37-4818-a121-a791e63a5d7b" providerId="ADAL" clId="{3960CE2C-8980-4AD0-9FFB-A8C2E7D45A45}" dt="2024-09-18T17:27:58.959" v="7182" actId="20577"/>
        <pc:sldMkLst>
          <pc:docMk/>
          <pc:sldMk cId="1668162607" sldId="373"/>
        </pc:sldMkLst>
        <pc:spChg chg="mod">
          <ac:chgData name="רומן גורי" userId="2a425737-0a37-4818-a121-a791e63a5d7b" providerId="ADAL" clId="{3960CE2C-8980-4AD0-9FFB-A8C2E7D45A45}" dt="2024-09-16T12:46:54.986" v="4452" actId="20577"/>
          <ac:spMkLst>
            <pc:docMk/>
            <pc:sldMk cId="1668162607" sldId="373"/>
            <ac:spMk id="4" creationId="{7DD66A72-16B9-82AF-D3EC-93CC74E9E96E}"/>
          </ac:spMkLst>
        </pc:spChg>
        <pc:spChg chg="add mod">
          <ac:chgData name="רומן גורי" userId="2a425737-0a37-4818-a121-a791e63a5d7b" providerId="ADAL" clId="{3960CE2C-8980-4AD0-9FFB-A8C2E7D45A45}" dt="2024-09-16T12:47:21.713" v="4467" actId="20577"/>
          <ac:spMkLst>
            <pc:docMk/>
            <pc:sldMk cId="1668162607" sldId="373"/>
            <ac:spMk id="5" creationId="{343BFD5D-7A23-4642-92DE-FDCE861EF288}"/>
          </ac:spMkLst>
        </pc:spChg>
        <pc:spChg chg="del">
          <ac:chgData name="רומן גורי" userId="2a425737-0a37-4818-a121-a791e63a5d7b" providerId="ADAL" clId="{3960CE2C-8980-4AD0-9FFB-A8C2E7D45A45}" dt="2024-09-16T12:46:58.443" v="4453" actId="478"/>
          <ac:spMkLst>
            <pc:docMk/>
            <pc:sldMk cId="1668162607" sldId="373"/>
            <ac:spMk id="6" creationId="{D3F2F979-6217-464F-91E1-9B6355A68240}"/>
          </ac:spMkLst>
        </pc:spChg>
        <pc:spChg chg="add mod">
          <ac:chgData name="רומן גורי" userId="2a425737-0a37-4818-a121-a791e63a5d7b" providerId="ADAL" clId="{3960CE2C-8980-4AD0-9FFB-A8C2E7D45A45}" dt="2024-09-18T17:27:58.959" v="7182" actId="20577"/>
          <ac:spMkLst>
            <pc:docMk/>
            <pc:sldMk cId="1668162607" sldId="373"/>
            <ac:spMk id="8" creationId="{C73EA10A-A7EC-4A31-804F-F4727284A93F}"/>
          </ac:spMkLst>
        </pc:spChg>
        <pc:spChg chg="add del mod">
          <ac:chgData name="רומן גורי" userId="2a425737-0a37-4818-a121-a791e63a5d7b" providerId="ADAL" clId="{3960CE2C-8980-4AD0-9FFB-A8C2E7D45A45}" dt="2024-09-16T12:57:44.148" v="4594" actId="478"/>
          <ac:spMkLst>
            <pc:docMk/>
            <pc:sldMk cId="1668162607" sldId="373"/>
            <ac:spMk id="9" creationId="{E0AB59D2-7676-4FA6-BC6F-08D42301B4BC}"/>
          </ac:spMkLst>
        </pc:spChg>
        <pc:spChg chg="add mod topLvl">
          <ac:chgData name="רומן גורי" userId="2a425737-0a37-4818-a121-a791e63a5d7b" providerId="ADAL" clId="{3960CE2C-8980-4AD0-9FFB-A8C2E7D45A45}" dt="2024-09-16T13:11:36.686" v="5118" actId="165"/>
          <ac:spMkLst>
            <pc:docMk/>
            <pc:sldMk cId="1668162607" sldId="373"/>
            <ac:spMk id="10" creationId="{52970514-FC89-4775-A0C6-ADE82B0AA4F7}"/>
          </ac:spMkLst>
        </pc:spChg>
        <pc:spChg chg="add mod topLvl">
          <ac:chgData name="רומן גורי" userId="2a425737-0a37-4818-a121-a791e63a5d7b" providerId="ADAL" clId="{3960CE2C-8980-4AD0-9FFB-A8C2E7D45A45}" dt="2024-09-16T13:11:36.686" v="5118" actId="165"/>
          <ac:spMkLst>
            <pc:docMk/>
            <pc:sldMk cId="1668162607" sldId="373"/>
            <ac:spMk id="11" creationId="{21BAC0C9-9263-407E-A1A5-D9333BF2D74C}"/>
          </ac:spMkLst>
        </pc:spChg>
        <pc:spChg chg="add mod topLvl">
          <ac:chgData name="רומן גורי" userId="2a425737-0a37-4818-a121-a791e63a5d7b" providerId="ADAL" clId="{3960CE2C-8980-4AD0-9FFB-A8C2E7D45A45}" dt="2024-09-16T13:11:36.686" v="5118" actId="165"/>
          <ac:spMkLst>
            <pc:docMk/>
            <pc:sldMk cId="1668162607" sldId="373"/>
            <ac:spMk id="12" creationId="{4EF2561B-4F0D-41D5-A8C6-EF1B7BBB36BE}"/>
          </ac:spMkLst>
        </pc:spChg>
        <pc:spChg chg="add mod topLvl">
          <ac:chgData name="רומן גורי" userId="2a425737-0a37-4818-a121-a791e63a5d7b" providerId="ADAL" clId="{3960CE2C-8980-4AD0-9FFB-A8C2E7D45A45}" dt="2024-09-16T13:11:36.686" v="5118" actId="165"/>
          <ac:spMkLst>
            <pc:docMk/>
            <pc:sldMk cId="1668162607" sldId="373"/>
            <ac:spMk id="13" creationId="{5E363CA7-BD0E-4F26-867D-482E08E8F226}"/>
          </ac:spMkLst>
        </pc:spChg>
        <pc:grpChg chg="add del mod">
          <ac:chgData name="רומן גורי" userId="2a425737-0a37-4818-a121-a791e63a5d7b" providerId="ADAL" clId="{3960CE2C-8980-4AD0-9FFB-A8C2E7D45A45}" dt="2024-09-16T13:08:00.211" v="4867" actId="165"/>
          <ac:grpSpMkLst>
            <pc:docMk/>
            <pc:sldMk cId="1668162607" sldId="373"/>
            <ac:grpSpMk id="14" creationId="{1D539FAD-CE9C-4ECB-AC29-D83CABAC799C}"/>
          </ac:grpSpMkLst>
        </pc:grpChg>
        <pc:grpChg chg="add del mod">
          <ac:chgData name="רומן גורי" userId="2a425737-0a37-4818-a121-a791e63a5d7b" providerId="ADAL" clId="{3960CE2C-8980-4AD0-9FFB-A8C2E7D45A45}" dt="2024-09-16T13:11:36.686" v="5118" actId="165"/>
          <ac:grpSpMkLst>
            <pc:docMk/>
            <pc:sldMk cId="1668162607" sldId="373"/>
            <ac:grpSpMk id="15" creationId="{F8D21D82-91C8-4BB6-B768-163330333E1E}"/>
          </ac:grpSpMkLst>
        </pc:grpChg>
        <pc:graphicFrameChg chg="add del mod modGraphic">
          <ac:chgData name="רומן גורי" userId="2a425737-0a37-4818-a121-a791e63a5d7b" providerId="ADAL" clId="{3960CE2C-8980-4AD0-9FFB-A8C2E7D45A45}" dt="2024-09-16T13:05:01.412" v="4854" actId="478"/>
          <ac:graphicFrameMkLst>
            <pc:docMk/>
            <pc:sldMk cId="1668162607" sldId="373"/>
            <ac:graphicFrameMk id="2" creationId="{8653D508-39F1-44BB-8421-1F34C9B7441B}"/>
          </ac:graphicFrameMkLst>
        </pc:graphicFrameChg>
      </pc:sldChg>
      <pc:sldChg chg="addSp modSp add mod modNotesTx">
        <pc:chgData name="רומן גורי" userId="2a425737-0a37-4818-a121-a791e63a5d7b" providerId="ADAL" clId="{3960CE2C-8980-4AD0-9FFB-A8C2E7D45A45}" dt="2024-09-18T17:28:03.179" v="7185" actId="20577"/>
        <pc:sldMkLst>
          <pc:docMk/>
          <pc:sldMk cId="1803540103" sldId="374"/>
        </pc:sldMkLst>
        <pc:spChg chg="add mod">
          <ac:chgData name="רומן גורי" userId="2a425737-0a37-4818-a121-a791e63a5d7b" providerId="ADAL" clId="{3960CE2C-8980-4AD0-9FFB-A8C2E7D45A45}" dt="2024-09-18T17:28:03.179" v="7185" actId="20577"/>
          <ac:spMkLst>
            <pc:docMk/>
            <pc:sldMk cId="1803540103" sldId="374"/>
            <ac:spMk id="8" creationId="{BFF085CC-2367-4624-BE0A-0F6E1611934B}"/>
          </ac:spMkLst>
        </pc:spChg>
        <pc:spChg chg="mod">
          <ac:chgData name="רומן גורי" userId="2a425737-0a37-4818-a121-a791e63a5d7b" providerId="ADAL" clId="{3960CE2C-8980-4AD0-9FFB-A8C2E7D45A45}" dt="2024-09-16T13:30:21.399" v="5484" actId="1076"/>
          <ac:spMkLst>
            <pc:docMk/>
            <pc:sldMk cId="1803540103" sldId="374"/>
            <ac:spMk id="10" creationId="{52970514-FC89-4775-A0C6-ADE82B0AA4F7}"/>
          </ac:spMkLst>
        </pc:spChg>
        <pc:spChg chg="mod">
          <ac:chgData name="רומן גורי" userId="2a425737-0a37-4818-a121-a791e63a5d7b" providerId="ADAL" clId="{3960CE2C-8980-4AD0-9FFB-A8C2E7D45A45}" dt="2024-09-16T13:26:54.403" v="5420" actId="14100"/>
          <ac:spMkLst>
            <pc:docMk/>
            <pc:sldMk cId="1803540103" sldId="374"/>
            <ac:spMk id="11" creationId="{21BAC0C9-9263-407E-A1A5-D9333BF2D74C}"/>
          </ac:spMkLst>
        </pc:spChg>
        <pc:spChg chg="mod">
          <ac:chgData name="רומן גורי" userId="2a425737-0a37-4818-a121-a791e63a5d7b" providerId="ADAL" clId="{3960CE2C-8980-4AD0-9FFB-A8C2E7D45A45}" dt="2024-09-16T13:29:18.499" v="5431" actId="20577"/>
          <ac:spMkLst>
            <pc:docMk/>
            <pc:sldMk cId="1803540103" sldId="374"/>
            <ac:spMk id="12" creationId="{4EF2561B-4F0D-41D5-A8C6-EF1B7BBB36BE}"/>
          </ac:spMkLst>
        </pc:spChg>
        <pc:spChg chg="mod">
          <ac:chgData name="רומן גורי" userId="2a425737-0a37-4818-a121-a791e63a5d7b" providerId="ADAL" clId="{3960CE2C-8980-4AD0-9FFB-A8C2E7D45A45}" dt="2024-09-16T13:30:06.376" v="5483" actId="14100"/>
          <ac:spMkLst>
            <pc:docMk/>
            <pc:sldMk cId="1803540103" sldId="374"/>
            <ac:spMk id="13" creationId="{5E363CA7-BD0E-4F26-867D-482E08E8F226}"/>
          </ac:spMkLst>
        </pc:spChg>
      </pc:sldChg>
      <pc:sldChg chg="addSp modSp add mod modNotesTx">
        <pc:chgData name="רומן גורי" userId="2a425737-0a37-4818-a121-a791e63a5d7b" providerId="ADAL" clId="{3960CE2C-8980-4AD0-9FFB-A8C2E7D45A45}" dt="2024-09-18T17:28:06.998" v="7188" actId="20577"/>
        <pc:sldMkLst>
          <pc:docMk/>
          <pc:sldMk cId="285673938" sldId="375"/>
        </pc:sldMkLst>
        <pc:spChg chg="mod">
          <ac:chgData name="רומן גורי" userId="2a425737-0a37-4818-a121-a791e63a5d7b" providerId="ADAL" clId="{3960CE2C-8980-4AD0-9FFB-A8C2E7D45A45}" dt="2024-09-16T13:30:52.323" v="5492" actId="20577"/>
          <ac:spMkLst>
            <pc:docMk/>
            <pc:sldMk cId="285673938" sldId="375"/>
            <ac:spMk id="5" creationId="{343BFD5D-7A23-4642-92DE-FDCE861EF288}"/>
          </ac:spMkLst>
        </pc:spChg>
        <pc:spChg chg="add mod">
          <ac:chgData name="רומן גורי" userId="2a425737-0a37-4818-a121-a791e63a5d7b" providerId="ADAL" clId="{3960CE2C-8980-4AD0-9FFB-A8C2E7D45A45}" dt="2024-09-16T15:00:14.783" v="6318" actId="1035"/>
          <ac:spMkLst>
            <pc:docMk/>
            <pc:sldMk cId="285673938" sldId="375"/>
            <ac:spMk id="8" creationId="{768257C8-B22E-48B7-8BFF-8B350870BB8C}"/>
          </ac:spMkLst>
        </pc:spChg>
        <pc:spChg chg="add mod">
          <ac:chgData name="רומן גורי" userId="2a425737-0a37-4818-a121-a791e63a5d7b" providerId="ADAL" clId="{3960CE2C-8980-4AD0-9FFB-A8C2E7D45A45}" dt="2024-09-16T15:00:14.783" v="6318" actId="1035"/>
          <ac:spMkLst>
            <pc:docMk/>
            <pc:sldMk cId="285673938" sldId="375"/>
            <ac:spMk id="9" creationId="{60724319-B36B-4086-B714-CF7B503B0A7D}"/>
          </ac:spMkLst>
        </pc:spChg>
        <pc:spChg chg="mod">
          <ac:chgData name="רומן גורי" userId="2a425737-0a37-4818-a121-a791e63a5d7b" providerId="ADAL" clId="{3960CE2C-8980-4AD0-9FFB-A8C2E7D45A45}" dt="2024-09-16T15:00:14.783" v="6318" actId="1035"/>
          <ac:spMkLst>
            <pc:docMk/>
            <pc:sldMk cId="285673938" sldId="375"/>
            <ac:spMk id="10" creationId="{52970514-FC89-4775-A0C6-ADE82B0AA4F7}"/>
          </ac:spMkLst>
        </pc:spChg>
        <pc:spChg chg="mod">
          <ac:chgData name="רומן גורי" userId="2a425737-0a37-4818-a121-a791e63a5d7b" providerId="ADAL" clId="{3960CE2C-8980-4AD0-9FFB-A8C2E7D45A45}" dt="2024-09-16T15:00:14.783" v="6318" actId="1035"/>
          <ac:spMkLst>
            <pc:docMk/>
            <pc:sldMk cId="285673938" sldId="375"/>
            <ac:spMk id="11" creationId="{21BAC0C9-9263-407E-A1A5-D9333BF2D74C}"/>
          </ac:spMkLst>
        </pc:spChg>
        <pc:spChg chg="mod">
          <ac:chgData name="רומן גורי" userId="2a425737-0a37-4818-a121-a791e63a5d7b" providerId="ADAL" clId="{3960CE2C-8980-4AD0-9FFB-A8C2E7D45A45}" dt="2024-09-16T15:00:14.783" v="6318" actId="1035"/>
          <ac:spMkLst>
            <pc:docMk/>
            <pc:sldMk cId="285673938" sldId="375"/>
            <ac:spMk id="12" creationId="{4EF2561B-4F0D-41D5-A8C6-EF1B7BBB36BE}"/>
          </ac:spMkLst>
        </pc:spChg>
        <pc:spChg chg="mod">
          <ac:chgData name="רומן גורי" userId="2a425737-0a37-4818-a121-a791e63a5d7b" providerId="ADAL" clId="{3960CE2C-8980-4AD0-9FFB-A8C2E7D45A45}" dt="2024-09-16T15:00:14.783" v="6318" actId="1035"/>
          <ac:spMkLst>
            <pc:docMk/>
            <pc:sldMk cId="285673938" sldId="375"/>
            <ac:spMk id="13" creationId="{5E363CA7-BD0E-4F26-867D-482E08E8F226}"/>
          </ac:spMkLst>
        </pc:spChg>
        <pc:spChg chg="add mod">
          <ac:chgData name="רומן גורי" userId="2a425737-0a37-4818-a121-a791e63a5d7b" providerId="ADAL" clId="{3960CE2C-8980-4AD0-9FFB-A8C2E7D45A45}" dt="2024-09-18T17:28:06.998" v="7188" actId="20577"/>
          <ac:spMkLst>
            <pc:docMk/>
            <pc:sldMk cId="285673938" sldId="375"/>
            <ac:spMk id="14" creationId="{56E8F927-B298-4F90-A5E7-886F0ABC1B0D}"/>
          </ac:spMkLst>
        </pc:spChg>
      </pc:sldChg>
      <pc:sldChg chg="addSp delSp modSp add mod ord">
        <pc:chgData name="רומן גורי" userId="2a425737-0a37-4818-a121-a791e63a5d7b" providerId="ADAL" clId="{3960CE2C-8980-4AD0-9FFB-A8C2E7D45A45}" dt="2024-09-18T17:28:21.423" v="7198" actId="20577"/>
        <pc:sldMkLst>
          <pc:docMk/>
          <pc:sldMk cId="3459012962" sldId="376"/>
        </pc:sldMkLst>
        <pc:spChg chg="mod">
          <ac:chgData name="רומן גורי" userId="2a425737-0a37-4818-a121-a791e63a5d7b" providerId="ADAL" clId="{3960CE2C-8980-4AD0-9FFB-A8C2E7D45A45}" dt="2024-09-16T13:46:42.984" v="5566" actId="20577"/>
          <ac:spMkLst>
            <pc:docMk/>
            <pc:sldMk cId="3459012962" sldId="376"/>
            <ac:spMk id="4" creationId="{7DD66A72-16B9-82AF-D3EC-93CC74E9E96E}"/>
          </ac:spMkLst>
        </pc:spChg>
        <pc:spChg chg="del">
          <ac:chgData name="רומן גורי" userId="2a425737-0a37-4818-a121-a791e63a5d7b" providerId="ADAL" clId="{3960CE2C-8980-4AD0-9FFB-A8C2E7D45A45}" dt="2024-09-16T13:46:45.939" v="5567" actId="478"/>
          <ac:spMkLst>
            <pc:docMk/>
            <pc:sldMk cId="3459012962" sldId="376"/>
            <ac:spMk id="5" creationId="{343BFD5D-7A23-4642-92DE-FDCE861EF288}"/>
          </ac:spMkLst>
        </pc:spChg>
        <pc:spChg chg="add mod">
          <ac:chgData name="רומן גורי" userId="2a425737-0a37-4818-a121-a791e63a5d7b" providerId="ADAL" clId="{3960CE2C-8980-4AD0-9FFB-A8C2E7D45A45}" dt="2024-09-18T17:28:21.423" v="7198" actId="20577"/>
          <ac:spMkLst>
            <pc:docMk/>
            <pc:sldMk cId="3459012962" sldId="376"/>
            <ac:spMk id="6" creationId="{026745E9-58B3-4753-8DDA-9015F32C6AD4}"/>
          </ac:spMkLst>
        </pc:spChg>
        <pc:spChg chg="add mod">
          <ac:chgData name="רומן גורי" userId="2a425737-0a37-4818-a121-a791e63a5d7b" providerId="ADAL" clId="{3960CE2C-8980-4AD0-9FFB-A8C2E7D45A45}" dt="2024-09-16T13:49:18.814" v="5847" actId="404"/>
          <ac:spMkLst>
            <pc:docMk/>
            <pc:sldMk cId="3459012962" sldId="376"/>
            <ac:spMk id="8" creationId="{58E50C2C-7396-44D4-94D7-D1AA325B72E9}"/>
          </ac:spMkLst>
        </pc:spChg>
        <pc:spChg chg="del">
          <ac:chgData name="רומן גורי" userId="2a425737-0a37-4818-a121-a791e63a5d7b" providerId="ADAL" clId="{3960CE2C-8980-4AD0-9FFB-A8C2E7D45A45}" dt="2024-09-16T13:46:47.271" v="5568" actId="478"/>
          <ac:spMkLst>
            <pc:docMk/>
            <pc:sldMk cId="3459012962" sldId="376"/>
            <ac:spMk id="10" creationId="{52970514-FC89-4775-A0C6-ADE82B0AA4F7}"/>
          </ac:spMkLst>
        </pc:spChg>
        <pc:spChg chg="del">
          <ac:chgData name="רומן גורי" userId="2a425737-0a37-4818-a121-a791e63a5d7b" providerId="ADAL" clId="{3960CE2C-8980-4AD0-9FFB-A8C2E7D45A45}" dt="2024-09-16T13:46:47.271" v="5568" actId="478"/>
          <ac:spMkLst>
            <pc:docMk/>
            <pc:sldMk cId="3459012962" sldId="376"/>
            <ac:spMk id="11" creationId="{21BAC0C9-9263-407E-A1A5-D9333BF2D74C}"/>
          </ac:spMkLst>
        </pc:spChg>
        <pc:spChg chg="del">
          <ac:chgData name="רומן גורי" userId="2a425737-0a37-4818-a121-a791e63a5d7b" providerId="ADAL" clId="{3960CE2C-8980-4AD0-9FFB-A8C2E7D45A45}" dt="2024-09-16T13:46:47.271" v="5568" actId="478"/>
          <ac:spMkLst>
            <pc:docMk/>
            <pc:sldMk cId="3459012962" sldId="376"/>
            <ac:spMk id="12" creationId="{4EF2561B-4F0D-41D5-A8C6-EF1B7BBB36BE}"/>
          </ac:spMkLst>
        </pc:spChg>
        <pc:spChg chg="del">
          <ac:chgData name="רומן גורי" userId="2a425737-0a37-4818-a121-a791e63a5d7b" providerId="ADAL" clId="{3960CE2C-8980-4AD0-9FFB-A8C2E7D45A45}" dt="2024-09-16T13:46:47.271" v="5568" actId="478"/>
          <ac:spMkLst>
            <pc:docMk/>
            <pc:sldMk cId="3459012962" sldId="376"/>
            <ac:spMk id="13" creationId="{5E363CA7-BD0E-4F26-867D-482E08E8F226}"/>
          </ac:spMkLst>
        </pc:spChg>
      </pc:sldChg>
      <pc:sldChg chg="addSp modSp add mod">
        <pc:chgData name="רומן גורי" userId="2a425737-0a37-4818-a121-a791e63a5d7b" providerId="ADAL" clId="{3960CE2C-8980-4AD0-9FFB-A8C2E7D45A45}" dt="2024-09-18T17:26:15.897" v="7112" actId="20577"/>
        <pc:sldMkLst>
          <pc:docMk/>
          <pc:sldMk cId="3005850443" sldId="377"/>
        </pc:sldMkLst>
        <pc:spChg chg="add mod">
          <ac:chgData name="רומן גורי" userId="2a425737-0a37-4818-a121-a791e63a5d7b" providerId="ADAL" clId="{3960CE2C-8980-4AD0-9FFB-A8C2E7D45A45}" dt="2024-09-18T17:26:15.897" v="7112" actId="20577"/>
          <ac:spMkLst>
            <pc:docMk/>
            <pc:sldMk cId="3005850443" sldId="377"/>
            <ac:spMk id="4" creationId="{4844E9E6-520B-4F0D-A53F-986D03CE83CC}"/>
          </ac:spMkLst>
        </pc:spChg>
        <pc:picChg chg="mod">
          <ac:chgData name="רומן גורי" userId="2a425737-0a37-4818-a121-a791e63a5d7b" providerId="ADAL" clId="{3960CE2C-8980-4AD0-9FFB-A8C2E7D45A45}" dt="2024-09-16T16:05:44.342" v="6488" actId="14826"/>
          <ac:picMkLst>
            <pc:docMk/>
            <pc:sldMk cId="3005850443" sldId="377"/>
            <ac:picMk id="12" creationId="{718B6714-23F7-4B16-BA36-25AC92D79167}"/>
          </ac:picMkLst>
        </pc:picChg>
      </pc:sldChg>
      <pc:sldChg chg="addSp modSp add mod">
        <pc:chgData name="רומן גורי" userId="2a425737-0a37-4818-a121-a791e63a5d7b" providerId="ADAL" clId="{3960CE2C-8980-4AD0-9FFB-A8C2E7D45A45}" dt="2024-09-18T17:26:18.682" v="7115" actId="20577"/>
        <pc:sldMkLst>
          <pc:docMk/>
          <pc:sldMk cId="2239427538" sldId="378"/>
        </pc:sldMkLst>
        <pc:spChg chg="add mod">
          <ac:chgData name="רומן גורי" userId="2a425737-0a37-4818-a121-a791e63a5d7b" providerId="ADAL" clId="{3960CE2C-8980-4AD0-9FFB-A8C2E7D45A45}" dt="2024-09-18T17:26:18.682" v="7115" actId="20577"/>
          <ac:spMkLst>
            <pc:docMk/>
            <pc:sldMk cId="2239427538" sldId="378"/>
            <ac:spMk id="4" creationId="{73721023-99D0-4085-BAFF-2134375BA9BE}"/>
          </ac:spMkLst>
        </pc:spChg>
        <pc:picChg chg="mod">
          <ac:chgData name="רומן גורי" userId="2a425737-0a37-4818-a121-a791e63a5d7b" providerId="ADAL" clId="{3960CE2C-8980-4AD0-9FFB-A8C2E7D45A45}" dt="2024-09-16T16:06:03.612" v="6490" actId="14826"/>
          <ac:picMkLst>
            <pc:docMk/>
            <pc:sldMk cId="2239427538" sldId="378"/>
            <ac:picMk id="12" creationId="{718B6714-23F7-4B16-BA36-25AC92D79167}"/>
          </ac:picMkLst>
        </pc:picChg>
      </pc:sldChg>
      <pc:sldChg chg="addSp modSp mod">
        <pc:chgData name="רומן גורי" userId="2a425737-0a37-4818-a121-a791e63a5d7b" providerId="ADAL" clId="{3960CE2C-8980-4AD0-9FFB-A8C2E7D45A45}" dt="2024-09-18T17:27:54.818" v="7175" actId="20577"/>
        <pc:sldMkLst>
          <pc:docMk/>
          <pc:sldMk cId="1709429376" sldId="379"/>
        </pc:sldMkLst>
        <pc:spChg chg="add mod">
          <ac:chgData name="רומן גורי" userId="2a425737-0a37-4818-a121-a791e63a5d7b" providerId="ADAL" clId="{3960CE2C-8980-4AD0-9FFB-A8C2E7D45A45}" dt="2024-09-18T17:27:54.818" v="7175" actId="20577"/>
          <ac:spMkLst>
            <pc:docMk/>
            <pc:sldMk cId="1709429376" sldId="379"/>
            <ac:spMk id="19" creationId="{62589849-622B-4452-A40E-01D549AE3EF1}"/>
          </ac:spMkLst>
        </pc:spChg>
      </pc:sldChg>
      <pc:sldChg chg="addSp modSp mod">
        <pc:chgData name="רומן גורי" userId="2a425737-0a37-4818-a121-a791e63a5d7b" providerId="ADAL" clId="{3960CE2C-8980-4AD0-9FFB-A8C2E7D45A45}" dt="2024-09-18T17:25:27.321" v="7086" actId="20577"/>
        <pc:sldMkLst>
          <pc:docMk/>
          <pc:sldMk cId="3150974268" sldId="380"/>
        </pc:sldMkLst>
        <pc:spChg chg="add mod">
          <ac:chgData name="רומן גורי" userId="2a425737-0a37-4818-a121-a791e63a5d7b" providerId="ADAL" clId="{3960CE2C-8980-4AD0-9FFB-A8C2E7D45A45}" dt="2024-09-18T17:25:27.321" v="7086" actId="20577"/>
          <ac:spMkLst>
            <pc:docMk/>
            <pc:sldMk cId="3150974268" sldId="380"/>
            <ac:spMk id="3" creationId="{17C98963-EA42-466F-9BC1-6C20468E9026}"/>
          </ac:spMkLst>
        </pc:spChg>
      </pc:sldChg>
      <pc:sldChg chg="addSp modSp mod">
        <pc:chgData name="רומן גורי" userId="2a425737-0a37-4818-a121-a791e63a5d7b" providerId="ADAL" clId="{3960CE2C-8980-4AD0-9FFB-A8C2E7D45A45}" dt="2024-09-18T17:26:03.425" v="7106" actId="20577"/>
        <pc:sldMkLst>
          <pc:docMk/>
          <pc:sldMk cId="1443129454" sldId="381"/>
        </pc:sldMkLst>
        <pc:spChg chg="add mod">
          <ac:chgData name="רומן גורי" userId="2a425737-0a37-4818-a121-a791e63a5d7b" providerId="ADAL" clId="{3960CE2C-8980-4AD0-9FFB-A8C2E7D45A45}" dt="2024-09-18T17:26:03.425" v="7106" actId="20577"/>
          <ac:spMkLst>
            <pc:docMk/>
            <pc:sldMk cId="1443129454" sldId="381"/>
            <ac:spMk id="3" creationId="{DEA1D232-B66D-47ED-BC35-414468F83D46}"/>
          </ac:spMkLst>
        </pc:spChg>
      </pc:sldChg>
      <pc:sldChg chg="addSp modSp mod">
        <pc:chgData name="רומן גורי" userId="2a425737-0a37-4818-a121-a791e63a5d7b" providerId="ADAL" clId="{3960CE2C-8980-4AD0-9FFB-A8C2E7D45A45}" dt="2024-09-18T17:28:27.231" v="7203" actId="20577"/>
        <pc:sldMkLst>
          <pc:docMk/>
          <pc:sldMk cId="250291319" sldId="382"/>
        </pc:sldMkLst>
        <pc:spChg chg="add mod">
          <ac:chgData name="רומן גורי" userId="2a425737-0a37-4818-a121-a791e63a5d7b" providerId="ADAL" clId="{3960CE2C-8980-4AD0-9FFB-A8C2E7D45A45}" dt="2024-09-18T17:28:27.231" v="7203" actId="20577"/>
          <ac:spMkLst>
            <pc:docMk/>
            <pc:sldMk cId="250291319" sldId="382"/>
            <ac:spMk id="5" creationId="{053FD650-4C64-4C5E-B648-AF2DB58130D1}"/>
          </ac:spMkLst>
        </pc:spChg>
      </pc:sldChg>
      <pc:sldChg chg="addSp delSp modSp add mod modAnim">
        <pc:chgData name="רומן גורי" userId="2a425737-0a37-4818-a121-a791e63a5d7b" providerId="ADAL" clId="{3960CE2C-8980-4AD0-9FFB-A8C2E7D45A45}" dt="2024-09-18T17:25:38.523" v="7092" actId="20577"/>
        <pc:sldMkLst>
          <pc:docMk/>
          <pc:sldMk cId="1876286442" sldId="384"/>
        </pc:sldMkLst>
        <pc:spChg chg="add mod">
          <ac:chgData name="רומן גורי" userId="2a425737-0a37-4818-a121-a791e63a5d7b" providerId="ADAL" clId="{3960CE2C-8980-4AD0-9FFB-A8C2E7D45A45}" dt="2024-09-18T10:14:11.365" v="6585" actId="164"/>
          <ac:spMkLst>
            <pc:docMk/>
            <pc:sldMk cId="1876286442" sldId="384"/>
            <ac:spMk id="5" creationId="{C65FD9B8-A741-4FD9-A51B-159A4F06C791}"/>
          </ac:spMkLst>
        </pc:spChg>
        <pc:spChg chg="add mod">
          <ac:chgData name="רומן גורי" userId="2a425737-0a37-4818-a121-a791e63a5d7b" providerId="ADAL" clId="{3960CE2C-8980-4AD0-9FFB-A8C2E7D45A45}" dt="2024-09-18T17:25:38.523" v="7092" actId="20577"/>
          <ac:spMkLst>
            <pc:docMk/>
            <pc:sldMk cId="1876286442" sldId="384"/>
            <ac:spMk id="11" creationId="{14D0B947-10CE-4B78-BACF-B1EAAA7F524E}"/>
          </ac:spMkLst>
        </pc:spChg>
        <pc:spChg chg="add mod modCrop">
          <ac:chgData name="רומן גורי" userId="2a425737-0a37-4818-a121-a791e63a5d7b" providerId="ADAL" clId="{3960CE2C-8980-4AD0-9FFB-A8C2E7D45A45}" dt="2024-09-18T10:17:42.154" v="6609" actId="164"/>
          <ac:spMkLst>
            <pc:docMk/>
            <pc:sldMk cId="1876286442" sldId="384"/>
            <ac:spMk id="17" creationId="{E575DE5E-A515-43A1-9FC5-4B1E24ADDC0C}"/>
          </ac:spMkLst>
        </pc:spChg>
        <pc:grpChg chg="add mod">
          <ac:chgData name="רומן גורי" userId="2a425737-0a37-4818-a121-a791e63a5d7b" providerId="ADAL" clId="{3960CE2C-8980-4AD0-9FFB-A8C2E7D45A45}" dt="2024-09-18T10:14:11.365" v="6585" actId="164"/>
          <ac:grpSpMkLst>
            <pc:docMk/>
            <pc:sldMk cId="1876286442" sldId="384"/>
            <ac:grpSpMk id="15" creationId="{BA3EE5B4-3C4E-451B-8C47-895D33248687}"/>
          </ac:grpSpMkLst>
        </pc:grpChg>
        <pc:grpChg chg="add mod">
          <ac:chgData name="רומן גורי" userId="2a425737-0a37-4818-a121-a791e63a5d7b" providerId="ADAL" clId="{3960CE2C-8980-4AD0-9FFB-A8C2E7D45A45}" dt="2024-09-18T10:17:42.154" v="6609" actId="164"/>
          <ac:grpSpMkLst>
            <pc:docMk/>
            <pc:sldMk cId="1876286442" sldId="384"/>
            <ac:grpSpMk id="22" creationId="{8BCDFE4E-674D-4FCE-AA9B-AD8CE931F559}"/>
          </ac:grpSpMkLst>
        </pc:grpChg>
        <pc:picChg chg="add del mod">
          <ac:chgData name="רומן גורי" userId="2a425737-0a37-4818-a121-a791e63a5d7b" providerId="ADAL" clId="{3960CE2C-8980-4AD0-9FFB-A8C2E7D45A45}" dt="2024-09-18T10:13:14.582" v="6567" actId="478"/>
          <ac:picMkLst>
            <pc:docMk/>
            <pc:sldMk cId="1876286442" sldId="384"/>
            <ac:picMk id="3" creationId="{691D0226-B6FC-4A65-A2FD-3552FEA2FBC0}"/>
          </ac:picMkLst>
        </pc:picChg>
        <pc:picChg chg="add mod">
          <ac:chgData name="רומן גורי" userId="2a425737-0a37-4818-a121-a791e63a5d7b" providerId="ADAL" clId="{3960CE2C-8980-4AD0-9FFB-A8C2E7D45A45}" dt="2024-09-18T10:11:10.085" v="6550"/>
          <ac:picMkLst>
            <pc:docMk/>
            <pc:sldMk cId="1876286442" sldId="384"/>
            <ac:picMk id="4" creationId="{1B158EF0-3C49-4070-A889-D2CDC444BBF8}"/>
          </ac:picMkLst>
        </pc:picChg>
        <pc:picChg chg="add del">
          <ac:chgData name="רומן גורי" userId="2a425737-0a37-4818-a121-a791e63a5d7b" providerId="ADAL" clId="{3960CE2C-8980-4AD0-9FFB-A8C2E7D45A45}" dt="2024-09-18T10:12:56.989" v="6564" actId="22"/>
          <ac:picMkLst>
            <pc:docMk/>
            <pc:sldMk cId="1876286442" sldId="384"/>
            <ac:picMk id="7" creationId="{19FF3EFE-8229-471D-BCC9-6DD22A6F5EE5}"/>
          </ac:picMkLst>
        </pc:picChg>
        <pc:picChg chg="mod">
          <ac:chgData name="רומן גורי" userId="2a425737-0a37-4818-a121-a791e63a5d7b" providerId="ADAL" clId="{3960CE2C-8980-4AD0-9FFB-A8C2E7D45A45}" dt="2024-09-18T10:11:03.236" v="6548" actId="14826"/>
          <ac:picMkLst>
            <pc:docMk/>
            <pc:sldMk cId="1876286442" sldId="384"/>
            <ac:picMk id="12" creationId="{718B6714-23F7-4B16-BA36-25AC92D79167}"/>
          </ac:picMkLst>
        </pc:picChg>
        <pc:cxnChg chg="add del mod">
          <ac:chgData name="רומן גורי" userId="2a425737-0a37-4818-a121-a791e63a5d7b" providerId="ADAL" clId="{3960CE2C-8980-4AD0-9FFB-A8C2E7D45A45}" dt="2024-09-18T10:14:04.212" v="6579" actId="478"/>
          <ac:cxnSpMkLst>
            <pc:docMk/>
            <pc:sldMk cId="1876286442" sldId="384"/>
            <ac:cxnSpMk id="9" creationId="{F3132637-C620-4A8E-904C-85AD52185C9B}"/>
          </ac:cxnSpMkLst>
        </pc:cxnChg>
        <pc:cxnChg chg="add mod">
          <ac:chgData name="רומן גורי" userId="2a425737-0a37-4818-a121-a791e63a5d7b" providerId="ADAL" clId="{3960CE2C-8980-4AD0-9FFB-A8C2E7D45A45}" dt="2024-09-18T10:14:25.858" v="6586" actId="14100"/>
          <ac:cxnSpMkLst>
            <pc:docMk/>
            <pc:sldMk cId="1876286442" sldId="384"/>
            <ac:cxnSpMk id="14" creationId="{D0CD1B93-E6D7-4CE3-ABBD-EF948D5D81DE}"/>
          </ac:cxnSpMkLst>
        </pc:cxnChg>
        <pc:cxnChg chg="add mod">
          <ac:chgData name="רומן גורי" userId="2a425737-0a37-4818-a121-a791e63a5d7b" providerId="ADAL" clId="{3960CE2C-8980-4AD0-9FFB-A8C2E7D45A45}" dt="2024-09-18T10:17:42.154" v="6609" actId="164"/>
          <ac:cxnSpMkLst>
            <pc:docMk/>
            <pc:sldMk cId="1876286442" sldId="384"/>
            <ac:cxnSpMk id="18" creationId="{3DB0EE1A-C0BB-4ADD-9074-F6C32FA95A14}"/>
          </ac:cxnSpMkLst>
        </pc:cxnChg>
      </pc:sldChg>
      <pc:sldChg chg="addSp delSp modSp add mod modAnim">
        <pc:chgData name="רומן גורי" userId="2a425737-0a37-4818-a121-a791e63a5d7b" providerId="ADAL" clId="{3960CE2C-8980-4AD0-9FFB-A8C2E7D45A45}" dt="2024-09-18T17:27:01.096" v="7151" actId="20577"/>
        <pc:sldMkLst>
          <pc:docMk/>
          <pc:sldMk cId="3005878249" sldId="385"/>
        </pc:sldMkLst>
        <pc:spChg chg="add del">
          <ac:chgData name="רומן גורי" userId="2a425737-0a37-4818-a121-a791e63a5d7b" providerId="ADAL" clId="{3960CE2C-8980-4AD0-9FFB-A8C2E7D45A45}" dt="2024-09-18T10:26:40.593" v="6654" actId="478"/>
          <ac:spMkLst>
            <pc:docMk/>
            <pc:sldMk cId="3005878249" sldId="385"/>
            <ac:spMk id="2" creationId="{21F3E027-AE98-4045-8215-06D9A9A7AFE5}"/>
          </ac:spMkLst>
        </pc:spChg>
        <pc:spChg chg="mod topLvl">
          <ac:chgData name="רומן גורי" userId="2a425737-0a37-4818-a121-a791e63a5d7b" providerId="ADAL" clId="{3960CE2C-8980-4AD0-9FFB-A8C2E7D45A45}" dt="2024-09-18T10:28:42.251" v="6706" actId="1036"/>
          <ac:spMkLst>
            <pc:docMk/>
            <pc:sldMk cId="3005878249" sldId="385"/>
            <ac:spMk id="3" creationId="{4566CAE3-0C9C-40B2-A113-1514711674AE}"/>
          </ac:spMkLst>
        </pc:spChg>
        <pc:spChg chg="mod topLvl">
          <ac:chgData name="רומן גורי" userId="2a425737-0a37-4818-a121-a791e63a5d7b" providerId="ADAL" clId="{3960CE2C-8980-4AD0-9FFB-A8C2E7D45A45}" dt="2024-09-18T10:28:42.251" v="6706" actId="1036"/>
          <ac:spMkLst>
            <pc:docMk/>
            <pc:sldMk cId="3005878249" sldId="385"/>
            <ac:spMk id="6" creationId="{DBD36A3A-D53C-498C-84ED-93B9C08B08D9}"/>
          </ac:spMkLst>
        </pc:spChg>
        <pc:spChg chg="mod topLvl">
          <ac:chgData name="רומן גורי" userId="2a425737-0a37-4818-a121-a791e63a5d7b" providerId="ADAL" clId="{3960CE2C-8980-4AD0-9FFB-A8C2E7D45A45}" dt="2024-09-18T10:28:42.251" v="6706" actId="1036"/>
          <ac:spMkLst>
            <pc:docMk/>
            <pc:sldMk cId="3005878249" sldId="385"/>
            <ac:spMk id="7" creationId="{E2F08718-B8BA-4880-922F-D30E238CF34E}"/>
          </ac:spMkLst>
        </pc:spChg>
        <pc:spChg chg="add mod topLvl">
          <ac:chgData name="רומן גורי" userId="2a425737-0a37-4818-a121-a791e63a5d7b" providerId="ADAL" clId="{3960CE2C-8980-4AD0-9FFB-A8C2E7D45A45}" dt="2024-09-18T10:28:42.251" v="6706" actId="1036"/>
          <ac:spMkLst>
            <pc:docMk/>
            <pc:sldMk cId="3005878249" sldId="385"/>
            <ac:spMk id="8" creationId="{CB4E58F8-5561-46C8-B535-FCFCC16DB290}"/>
          </ac:spMkLst>
        </pc:spChg>
        <pc:spChg chg="add mod">
          <ac:chgData name="רומן גורי" userId="2a425737-0a37-4818-a121-a791e63a5d7b" providerId="ADAL" clId="{3960CE2C-8980-4AD0-9FFB-A8C2E7D45A45}" dt="2024-09-18T10:31:41.691" v="6885" actId="1076"/>
          <ac:spMkLst>
            <pc:docMk/>
            <pc:sldMk cId="3005878249" sldId="385"/>
            <ac:spMk id="10" creationId="{430177D6-B94F-41A0-8D98-8280F0F1211E}"/>
          </ac:spMkLst>
        </pc:spChg>
        <pc:spChg chg="add mod">
          <ac:chgData name="רומן גורי" userId="2a425737-0a37-4818-a121-a791e63a5d7b" providerId="ADAL" clId="{3960CE2C-8980-4AD0-9FFB-A8C2E7D45A45}" dt="2024-09-18T10:31:39.466" v="6884" actId="1076"/>
          <ac:spMkLst>
            <pc:docMk/>
            <pc:sldMk cId="3005878249" sldId="385"/>
            <ac:spMk id="11" creationId="{4DEB6DEA-5694-4B10-B6B6-AD292EF889FB}"/>
          </ac:spMkLst>
        </pc:spChg>
        <pc:spChg chg="add mod">
          <ac:chgData name="רומן גורי" userId="2a425737-0a37-4818-a121-a791e63a5d7b" providerId="ADAL" clId="{3960CE2C-8980-4AD0-9FFB-A8C2E7D45A45}" dt="2024-09-18T17:27:01.096" v="7151" actId="20577"/>
          <ac:spMkLst>
            <pc:docMk/>
            <pc:sldMk cId="3005878249" sldId="385"/>
            <ac:spMk id="12" creationId="{923925CB-579B-4B77-B4B1-AB6E9C55AEBF}"/>
          </ac:spMkLst>
        </pc:spChg>
        <pc:grpChg chg="add del mod">
          <ac:chgData name="רומן גורי" userId="2a425737-0a37-4818-a121-a791e63a5d7b" providerId="ADAL" clId="{3960CE2C-8980-4AD0-9FFB-A8C2E7D45A45}" dt="2024-09-18T10:28:30.795" v="6689" actId="165"/>
          <ac:grpSpMkLst>
            <pc:docMk/>
            <pc:sldMk cId="3005878249" sldId="385"/>
            <ac:grpSpMk id="9" creationId="{4FBA136A-694A-45D8-A27B-4799FB283C17}"/>
          </ac:grpSpMkLst>
        </pc:grpChg>
      </pc:sldChg>
      <pc:sldChg chg="add del">
        <pc:chgData name="רומן גורי" userId="2a425737-0a37-4818-a121-a791e63a5d7b" providerId="ADAL" clId="{3960CE2C-8980-4AD0-9FFB-A8C2E7D45A45}" dt="2024-09-18T10:11:43.130" v="6552" actId="47"/>
        <pc:sldMkLst>
          <pc:docMk/>
          <pc:sldMk cId="4150295832" sldId="385"/>
        </pc:sldMkLst>
      </pc:sldChg>
      <pc:sldChg chg="addSp delSp modSp add mod modTransition delAnim modAnim">
        <pc:chgData name="רומן גורי" userId="2a425737-0a37-4818-a121-a791e63a5d7b" providerId="ADAL" clId="{3960CE2C-8980-4AD0-9FFB-A8C2E7D45A45}" dt="2024-09-18T17:27:38.464" v="7160" actId="20577"/>
        <pc:sldMkLst>
          <pc:docMk/>
          <pc:sldMk cId="3468251574" sldId="386"/>
        </pc:sldMkLst>
        <pc:spChg chg="mod">
          <ac:chgData name="רומן גורי" userId="2a425737-0a37-4818-a121-a791e63a5d7b" providerId="ADAL" clId="{3960CE2C-8980-4AD0-9FFB-A8C2E7D45A45}" dt="2024-09-18T10:37:42.170" v="7046"/>
          <ac:spMkLst>
            <pc:docMk/>
            <pc:sldMk cId="3468251574" sldId="386"/>
            <ac:spMk id="3" creationId="{4566CAE3-0C9C-40B2-A113-1514711674AE}"/>
          </ac:spMkLst>
        </pc:spChg>
        <pc:spChg chg="add mod">
          <ac:chgData name="רומן גורי" userId="2a425737-0a37-4818-a121-a791e63a5d7b" providerId="ADAL" clId="{3960CE2C-8980-4AD0-9FFB-A8C2E7D45A45}" dt="2024-09-18T17:27:38.464" v="7160" actId="20577"/>
          <ac:spMkLst>
            <pc:docMk/>
            <pc:sldMk cId="3468251574" sldId="386"/>
            <ac:spMk id="8" creationId="{D3423427-4977-44C8-9BD6-27C5C37931E6}"/>
          </ac:spMkLst>
        </pc:spChg>
        <pc:spChg chg="del">
          <ac:chgData name="רומן גורי" userId="2a425737-0a37-4818-a121-a791e63a5d7b" providerId="ADAL" clId="{3960CE2C-8980-4AD0-9FFB-A8C2E7D45A45}" dt="2024-09-18T10:38:10.201" v="7049" actId="478"/>
          <ac:spMkLst>
            <pc:docMk/>
            <pc:sldMk cId="3468251574" sldId="386"/>
            <ac:spMk id="8" creationId="{FBA8F61A-4030-4F2C-B01E-633C453959C0}"/>
          </ac:spMkLst>
        </pc:spChg>
        <pc:spChg chg="mod">
          <ac:chgData name="רומן גורי" userId="2a425737-0a37-4818-a121-a791e63a5d7b" providerId="ADAL" clId="{3960CE2C-8980-4AD0-9FFB-A8C2E7D45A45}" dt="2024-09-18T10:37:36.656" v="7045"/>
          <ac:spMkLst>
            <pc:docMk/>
            <pc:sldMk cId="3468251574" sldId="386"/>
            <ac:spMk id="12" creationId="{052C3839-0FB1-435D-A6FA-3A505982CBED}"/>
          </ac:spMkLst>
        </pc:spChg>
      </pc:sldChg>
      <pc:sldMasterChg chg="delSldLayout">
        <pc:chgData name="רומן גורי" userId="2a425737-0a37-4818-a121-a791e63a5d7b" providerId="ADAL" clId="{3960CE2C-8980-4AD0-9FFB-A8C2E7D45A45}" dt="2024-09-16T15:51:38.032" v="6367" actId="47"/>
        <pc:sldMasterMkLst>
          <pc:docMk/>
          <pc:sldMasterMk cId="0" sldId="2147483683"/>
        </pc:sldMasterMkLst>
        <pc:sldLayoutChg chg="del">
          <pc:chgData name="רומן גורי" userId="2a425737-0a37-4818-a121-a791e63a5d7b" providerId="ADAL" clId="{3960CE2C-8980-4AD0-9FFB-A8C2E7D45A45}" dt="2024-09-16T15:51:38.032" v="6367" actId="47"/>
          <pc:sldLayoutMkLst>
            <pc:docMk/>
            <pc:sldMasterMk cId="0" sldId="2147483683"/>
            <pc:sldLayoutMk cId="0" sldId="2147483663"/>
          </pc:sldLayoutMkLst>
        </pc:sldLayoutChg>
      </pc:sldMasterChg>
    </pc:docChg>
  </pc:docChgLst>
  <pc:docChgLst>
    <pc:chgData name="אוניל פאנקר" userId="d69db3a9-31c2-40ab-9a51-209639d0b7d5" providerId="ADAL" clId="{6FE438BE-C0E2-45CB-A56A-1EA983A81CDB}"/>
    <pc:docChg chg="undo custSel addSld delSld modSld sldOrd">
      <pc:chgData name="אוניל פאנקר" userId="d69db3a9-31c2-40ab-9a51-209639d0b7d5" providerId="ADAL" clId="{6FE438BE-C0E2-45CB-A56A-1EA983A81CDB}" dt="2024-05-25T08:26:32.195" v="2313" actId="20577"/>
      <pc:docMkLst>
        <pc:docMk/>
      </pc:docMkLst>
      <pc:sldChg chg="addSp delSp modSp mod">
        <pc:chgData name="אוניל פאנקר" userId="d69db3a9-31c2-40ab-9a51-209639d0b7d5" providerId="ADAL" clId="{6FE438BE-C0E2-45CB-A56A-1EA983A81CDB}" dt="2024-05-06T09:56:25.506" v="1984" actId="478"/>
        <pc:sldMkLst>
          <pc:docMk/>
          <pc:sldMk cId="0" sldId="256"/>
        </pc:sldMkLst>
        <pc:spChg chg="add del mod">
          <ac:chgData name="אוניל פאנקר" userId="d69db3a9-31c2-40ab-9a51-209639d0b7d5" providerId="ADAL" clId="{6FE438BE-C0E2-45CB-A56A-1EA983A81CDB}" dt="2024-05-01T17:17:57.903" v="41" actId="478"/>
          <ac:spMkLst>
            <pc:docMk/>
            <pc:sldMk cId="0" sldId="256"/>
            <ac:spMk id="3" creationId="{220C4517-FBC8-ECD9-BFC0-BC6CCD0AD411}"/>
          </ac:spMkLst>
        </pc:spChg>
        <pc:spChg chg="mod">
          <ac:chgData name="אוניל פאנקר" userId="d69db3a9-31c2-40ab-9a51-209639d0b7d5" providerId="ADAL" clId="{6FE438BE-C0E2-45CB-A56A-1EA983A81CDB}" dt="2024-05-01T17:28:57.905" v="67" actId="1076"/>
          <ac:spMkLst>
            <pc:docMk/>
            <pc:sldMk cId="0" sldId="256"/>
            <ac:spMk id="703" creationId="{00000000-0000-0000-0000-000000000000}"/>
          </ac:spMkLst>
        </pc:spChg>
        <pc:spChg chg="del">
          <ac:chgData name="אוניל פאנקר" userId="d69db3a9-31c2-40ab-9a51-209639d0b7d5" providerId="ADAL" clId="{6FE438BE-C0E2-45CB-A56A-1EA983A81CDB}" dt="2024-05-01T17:17:56.031" v="40" actId="478"/>
          <ac:spMkLst>
            <pc:docMk/>
            <pc:sldMk cId="0" sldId="256"/>
            <ac:spMk id="707" creationId="{00000000-0000-0000-0000-000000000000}"/>
          </ac:spMkLst>
        </pc:spChg>
        <pc:picChg chg="del">
          <ac:chgData name="אוניל פאנקר" userId="d69db3a9-31c2-40ab-9a51-209639d0b7d5" providerId="ADAL" clId="{6FE438BE-C0E2-45CB-A56A-1EA983A81CDB}" dt="2024-05-01T17:43:36.039" v="72" actId="478"/>
          <ac:picMkLst>
            <pc:docMk/>
            <pc:sldMk cId="0" sldId="256"/>
            <ac:picMk id="2" creationId="{632625A7-9D60-B5FB-E43E-C4DF31E21D73}"/>
          </ac:picMkLst>
        </pc:picChg>
        <pc:picChg chg="del mod">
          <ac:chgData name="אוניל פאנקר" userId="d69db3a9-31c2-40ab-9a51-209639d0b7d5" providerId="ADAL" clId="{6FE438BE-C0E2-45CB-A56A-1EA983A81CDB}" dt="2024-05-01T17:30:57.727" v="69" actId="478"/>
          <ac:picMkLst>
            <pc:docMk/>
            <pc:sldMk cId="0" sldId="256"/>
            <ac:picMk id="2" creationId="{B55B5DF6-6B42-AFE4-0016-20FC91D44775}"/>
          </ac:picMkLst>
        </pc:picChg>
        <pc:picChg chg="del mod">
          <ac:chgData name="אוניל פאנקר" userId="d69db3a9-31c2-40ab-9a51-209639d0b7d5" providerId="ADAL" clId="{6FE438BE-C0E2-45CB-A56A-1EA983A81CDB}" dt="2024-05-06T09:56:25.506" v="1984" actId="478"/>
          <ac:picMkLst>
            <pc:docMk/>
            <pc:sldMk cId="0" sldId="256"/>
            <ac:picMk id="3" creationId="{642533F6-AF2F-D9E0-396B-5FBE49F173EC}"/>
          </ac:picMkLst>
        </pc:picChg>
      </pc:sldChg>
      <pc:sldChg chg="add">
        <pc:chgData name="אוניל פאנקר" userId="d69db3a9-31c2-40ab-9a51-209639d0b7d5" providerId="ADAL" clId="{6FE438BE-C0E2-45CB-A56A-1EA983A81CDB}" dt="2024-05-01T17:17:25.662" v="0" actId="2890"/>
        <pc:sldMkLst>
          <pc:docMk/>
          <pc:sldMk cId="3421034442" sldId="310"/>
        </pc:sldMkLst>
      </pc:sldChg>
      <pc:sldChg chg="addSp delSp modSp add mod ord">
        <pc:chgData name="אוניל פאנקר" userId="d69db3a9-31c2-40ab-9a51-209639d0b7d5" providerId="ADAL" clId="{6FE438BE-C0E2-45CB-A56A-1EA983A81CDB}" dt="2024-05-25T08:26:32.195" v="2313" actId="20577"/>
        <pc:sldMkLst>
          <pc:docMk/>
          <pc:sldMk cId="2880234122" sldId="311"/>
        </pc:sldMkLst>
        <pc:spChg chg="add mod">
          <ac:chgData name="אוניל פאנקר" userId="d69db3a9-31c2-40ab-9a51-209639d0b7d5" providerId="ADAL" clId="{6FE438BE-C0E2-45CB-A56A-1EA983A81CDB}" dt="2024-05-01T17:49:13.189" v="275" actId="1037"/>
          <ac:spMkLst>
            <pc:docMk/>
            <pc:sldMk cId="2880234122" sldId="311"/>
            <ac:spMk id="2" creationId="{82CC75F4-CD25-8500-942F-1C588B1297BF}"/>
          </ac:spMkLst>
        </pc:spChg>
        <pc:spChg chg="add mod">
          <ac:chgData name="אוניל פאנקר" userId="d69db3a9-31c2-40ab-9a51-209639d0b7d5" providerId="ADAL" clId="{6FE438BE-C0E2-45CB-A56A-1EA983A81CDB}" dt="2024-05-01T17:49:13.189" v="275" actId="1037"/>
          <ac:spMkLst>
            <pc:docMk/>
            <pc:sldMk cId="2880234122" sldId="311"/>
            <ac:spMk id="3" creationId="{D0D54B40-9489-7139-08C8-6D9710DE1F48}"/>
          </ac:spMkLst>
        </pc:spChg>
        <pc:spChg chg="add mod">
          <ac:chgData name="אוניל פאנקר" userId="d69db3a9-31c2-40ab-9a51-209639d0b7d5" providerId="ADAL" clId="{6FE438BE-C0E2-45CB-A56A-1EA983A81CDB}" dt="2024-05-01T17:49:13.189" v="275" actId="1037"/>
          <ac:spMkLst>
            <pc:docMk/>
            <pc:sldMk cId="2880234122" sldId="311"/>
            <ac:spMk id="4" creationId="{A9AD694E-5FC3-F507-FF2E-33CF891743C4}"/>
          </ac:spMkLst>
        </pc:spChg>
        <pc:spChg chg="add del mod">
          <ac:chgData name="אוניל פאנקר" userId="d69db3a9-31c2-40ab-9a51-209639d0b7d5" providerId="ADAL" clId="{6FE438BE-C0E2-45CB-A56A-1EA983A81CDB}" dt="2024-05-01T17:48:12.823" v="181" actId="478"/>
          <ac:spMkLst>
            <pc:docMk/>
            <pc:sldMk cId="2880234122" sldId="311"/>
            <ac:spMk id="5" creationId="{81986E0E-5224-6198-CE42-757EA1B5B869}"/>
          </ac:spMkLst>
        </pc:spChg>
        <pc:spChg chg="add del mod">
          <ac:chgData name="אוניל פאנקר" userId="d69db3a9-31c2-40ab-9a51-209639d0b7d5" providerId="ADAL" clId="{6FE438BE-C0E2-45CB-A56A-1EA983A81CDB}" dt="2024-05-01T17:48:08.787" v="180" actId="478"/>
          <ac:spMkLst>
            <pc:docMk/>
            <pc:sldMk cId="2880234122" sldId="311"/>
            <ac:spMk id="7" creationId="{3126BD57-4543-8C8A-B8D2-20018A47DCC2}"/>
          </ac:spMkLst>
        </pc:spChg>
        <pc:spChg chg="add del mod">
          <ac:chgData name="אוניל פאנקר" userId="d69db3a9-31c2-40ab-9a51-209639d0b7d5" providerId="ADAL" clId="{6FE438BE-C0E2-45CB-A56A-1EA983A81CDB}" dt="2024-05-01T17:48:18.645" v="182" actId="478"/>
          <ac:spMkLst>
            <pc:docMk/>
            <pc:sldMk cId="2880234122" sldId="311"/>
            <ac:spMk id="9" creationId="{1BC90C5B-89AA-E3CA-A43B-887C4636A85F}"/>
          </ac:spMkLst>
        </pc:spChg>
        <pc:spChg chg="del">
          <ac:chgData name="אוניל פאנקר" userId="d69db3a9-31c2-40ab-9a51-209639d0b7d5" providerId="ADAL" clId="{6FE438BE-C0E2-45CB-A56A-1EA983A81CDB}" dt="2024-05-01T17:48:22.261" v="183" actId="478"/>
          <ac:spMkLst>
            <pc:docMk/>
            <pc:sldMk cId="2880234122" sldId="311"/>
            <ac:spMk id="10" creationId="{77417B22-7EBD-7108-3E7E-C980A9E4E250}"/>
          </ac:spMkLst>
        </pc:spChg>
        <pc:spChg chg="add del mod">
          <ac:chgData name="אוניל פאנקר" userId="d69db3a9-31c2-40ab-9a51-209639d0b7d5" providerId="ADAL" clId="{6FE438BE-C0E2-45CB-A56A-1EA983A81CDB}" dt="2024-05-01T17:48:18.645" v="182" actId="478"/>
          <ac:spMkLst>
            <pc:docMk/>
            <pc:sldMk cId="2880234122" sldId="311"/>
            <ac:spMk id="11" creationId="{1B59C950-F4FF-2AFF-20EE-9A5639595EED}"/>
          </ac:spMkLst>
        </pc:spChg>
        <pc:spChg chg="mod">
          <ac:chgData name="אוניל פאנקר" userId="d69db3a9-31c2-40ab-9a51-209639d0b7d5" providerId="ADAL" clId="{6FE438BE-C0E2-45CB-A56A-1EA983A81CDB}" dt="2024-05-01T17:46:26.648" v="125" actId="1076"/>
          <ac:spMkLst>
            <pc:docMk/>
            <pc:sldMk cId="2880234122" sldId="311"/>
            <ac:spMk id="823"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24"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25"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26"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27"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28" creationId="{00000000-0000-0000-0000-000000000000}"/>
          </ac:spMkLst>
        </pc:spChg>
        <pc:spChg chg="del mod">
          <ac:chgData name="אוניל פאנקר" userId="d69db3a9-31c2-40ab-9a51-209639d0b7d5" providerId="ADAL" clId="{6FE438BE-C0E2-45CB-A56A-1EA983A81CDB}" dt="2024-05-01T17:48:12.823" v="181" actId="478"/>
          <ac:spMkLst>
            <pc:docMk/>
            <pc:sldMk cId="2880234122" sldId="311"/>
            <ac:spMk id="829"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30"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31" creationId="{00000000-0000-0000-0000-000000000000}"/>
          </ac:spMkLst>
        </pc:spChg>
        <pc:spChg chg="del mod">
          <ac:chgData name="אוניל פאנקר" userId="d69db3a9-31c2-40ab-9a51-209639d0b7d5" providerId="ADAL" clId="{6FE438BE-C0E2-45CB-A56A-1EA983A81CDB}" dt="2024-05-01T17:48:12.823" v="181" actId="478"/>
          <ac:spMkLst>
            <pc:docMk/>
            <pc:sldMk cId="2880234122" sldId="311"/>
            <ac:spMk id="832" creationId="{00000000-0000-0000-0000-000000000000}"/>
          </ac:spMkLst>
        </pc:spChg>
        <pc:spChg chg="mod">
          <ac:chgData name="אוניל פאנקר" userId="d69db3a9-31c2-40ab-9a51-209639d0b7d5" providerId="ADAL" clId="{6FE438BE-C0E2-45CB-A56A-1EA983A81CDB}" dt="2024-05-01T17:49:13.189" v="275" actId="1037"/>
          <ac:spMkLst>
            <pc:docMk/>
            <pc:sldMk cId="2880234122" sldId="311"/>
            <ac:spMk id="833" creationId="{00000000-0000-0000-0000-000000000000}"/>
          </ac:spMkLst>
        </pc:spChg>
        <pc:spChg chg="mod">
          <ac:chgData name="אוניל פאנקר" userId="d69db3a9-31c2-40ab-9a51-209639d0b7d5" providerId="ADAL" clId="{6FE438BE-C0E2-45CB-A56A-1EA983A81CDB}" dt="2024-05-25T08:26:32.195" v="2313" actId="20577"/>
          <ac:spMkLst>
            <pc:docMk/>
            <pc:sldMk cId="2880234122" sldId="311"/>
            <ac:spMk id="834" creationId="{00000000-0000-0000-0000-000000000000}"/>
          </ac:spMkLst>
        </pc:spChg>
        <pc:spChg chg="del mod">
          <ac:chgData name="אוניל פאנקר" userId="d69db3a9-31c2-40ab-9a51-209639d0b7d5" providerId="ADAL" clId="{6FE438BE-C0E2-45CB-A56A-1EA983A81CDB}" dt="2024-05-01T17:48:04.743" v="179" actId="478"/>
          <ac:spMkLst>
            <pc:docMk/>
            <pc:sldMk cId="2880234122" sldId="311"/>
            <ac:spMk id="835" creationId="{00000000-0000-0000-0000-000000000000}"/>
          </ac:spMkLst>
        </pc:spChg>
      </pc:sldChg>
      <pc:sldChg chg="modSp mod modNotesTx">
        <pc:chgData name="אוניל פאנקר" userId="d69db3a9-31c2-40ab-9a51-209639d0b7d5" providerId="ADAL" clId="{6FE438BE-C0E2-45CB-A56A-1EA983A81CDB}" dt="2024-05-21T16:21:19.253" v="2262" actId="20577"/>
        <pc:sldMkLst>
          <pc:docMk/>
          <pc:sldMk cId="1923696214" sldId="312"/>
        </pc:sldMkLst>
        <pc:spChg chg="mod">
          <ac:chgData name="אוניל פאנקר" userId="d69db3a9-31c2-40ab-9a51-209639d0b7d5" providerId="ADAL" clId="{6FE438BE-C0E2-45CB-A56A-1EA983A81CDB}" dt="2024-05-06T10:01:45.328" v="1986" actId="255"/>
          <ac:spMkLst>
            <pc:docMk/>
            <pc:sldMk cId="1923696214" sldId="312"/>
            <ac:spMk id="14" creationId="{E97036D7-41DC-480F-B126-240B41A07183}"/>
          </ac:spMkLst>
        </pc:spChg>
      </pc:sldChg>
      <pc:sldChg chg="modNotesTx">
        <pc:chgData name="אוניל פאנקר" userId="d69db3a9-31c2-40ab-9a51-209639d0b7d5" providerId="ADAL" clId="{6FE438BE-C0E2-45CB-A56A-1EA983A81CDB}" dt="2024-05-21T16:21:31.364" v="2269" actId="2711"/>
        <pc:sldMkLst>
          <pc:docMk/>
          <pc:sldMk cId="2049361806" sldId="313"/>
        </pc:sldMkLst>
      </pc:sldChg>
      <pc:sldChg chg="modSp mod modNotesTx">
        <pc:chgData name="אוניל פאנקר" userId="d69db3a9-31c2-40ab-9a51-209639d0b7d5" providerId="ADAL" clId="{6FE438BE-C0E2-45CB-A56A-1EA983A81CDB}" dt="2024-05-22T16:39:36.208" v="2276" actId="20577"/>
        <pc:sldMkLst>
          <pc:docMk/>
          <pc:sldMk cId="564851993" sldId="314"/>
        </pc:sldMkLst>
        <pc:spChg chg="mod">
          <ac:chgData name="אוניל פאנקר" userId="d69db3a9-31c2-40ab-9a51-209639d0b7d5" providerId="ADAL" clId="{6FE438BE-C0E2-45CB-A56A-1EA983A81CDB}" dt="2024-05-22T16:39:36.208" v="2276" actId="20577"/>
          <ac:spMkLst>
            <pc:docMk/>
            <pc:sldMk cId="564851993" sldId="314"/>
            <ac:spMk id="12" creationId="{DE2C9277-6649-4362-9755-DE6714B71AEA}"/>
          </ac:spMkLst>
        </pc:spChg>
      </pc:sldChg>
      <pc:sldChg chg="addSp modSp del mod">
        <pc:chgData name="אוניל פאנקר" userId="d69db3a9-31c2-40ab-9a51-209639d0b7d5" providerId="ADAL" clId="{6FE438BE-C0E2-45CB-A56A-1EA983A81CDB}" dt="2024-05-06T10:03:43.210" v="2000" actId="47"/>
        <pc:sldMkLst>
          <pc:docMk/>
          <pc:sldMk cId="610848036" sldId="315"/>
        </pc:sldMkLst>
        <pc:spChg chg="mod">
          <ac:chgData name="אוניל פאנקר" userId="d69db3a9-31c2-40ab-9a51-209639d0b7d5" providerId="ADAL" clId="{6FE438BE-C0E2-45CB-A56A-1EA983A81CDB}" dt="2024-05-06T08:11:01.691" v="684" actId="20577"/>
          <ac:spMkLst>
            <pc:docMk/>
            <pc:sldMk cId="610848036" sldId="315"/>
            <ac:spMk id="2" creationId="{F0A137BE-D609-486E-BD0C-57E9149F6408}"/>
          </ac:spMkLst>
        </pc:spChg>
        <pc:spChg chg="add mod">
          <ac:chgData name="אוניל פאנקר" userId="d69db3a9-31c2-40ab-9a51-209639d0b7d5" providerId="ADAL" clId="{6FE438BE-C0E2-45CB-A56A-1EA983A81CDB}" dt="2024-05-06T10:02:07.601" v="1988" actId="255"/>
          <ac:spMkLst>
            <pc:docMk/>
            <pc:sldMk cId="610848036" sldId="315"/>
            <ac:spMk id="3" creationId="{B0D3BE3B-FAC8-D20E-4ED6-0BCACC8F19D3}"/>
          </ac:spMkLst>
        </pc:spChg>
      </pc:sldChg>
      <pc:sldChg chg="del">
        <pc:chgData name="אוניל פאנקר" userId="d69db3a9-31c2-40ab-9a51-209639d0b7d5" providerId="ADAL" clId="{6FE438BE-C0E2-45CB-A56A-1EA983A81CDB}" dt="2024-05-06T08:32:57.685" v="1765" actId="47"/>
        <pc:sldMkLst>
          <pc:docMk/>
          <pc:sldMk cId="481320580" sldId="316"/>
        </pc:sldMkLst>
      </pc:sldChg>
      <pc:sldChg chg="modSp mod">
        <pc:chgData name="אוניל פאנקר" userId="d69db3a9-31c2-40ab-9a51-209639d0b7d5" providerId="ADAL" clId="{6FE438BE-C0E2-45CB-A56A-1EA983A81CDB}" dt="2024-05-24T14:58:43.818" v="2300" actId="20577"/>
        <pc:sldMkLst>
          <pc:docMk/>
          <pc:sldMk cId="661003507" sldId="317"/>
        </pc:sldMkLst>
        <pc:spChg chg="mod">
          <ac:chgData name="אוניל פאנקר" userId="d69db3a9-31c2-40ab-9a51-209639d0b7d5" providerId="ADAL" clId="{6FE438BE-C0E2-45CB-A56A-1EA983A81CDB}" dt="2024-05-24T14:58:43.818" v="2300" actId="20577"/>
          <ac:spMkLst>
            <pc:docMk/>
            <pc:sldMk cId="661003507" sldId="317"/>
            <ac:spMk id="8" creationId="{4B77F6E1-93E6-4E2B-9E64-5A8F6F3CC026}"/>
          </ac:spMkLst>
        </pc:spChg>
      </pc:sldChg>
      <pc:sldChg chg="modSp mod">
        <pc:chgData name="אוניל פאנקר" userId="d69db3a9-31c2-40ab-9a51-209639d0b7d5" providerId="ADAL" clId="{6FE438BE-C0E2-45CB-A56A-1EA983A81CDB}" dt="2024-05-21T16:19:05.311" v="2250" actId="2711"/>
        <pc:sldMkLst>
          <pc:docMk/>
          <pc:sldMk cId="1951744085" sldId="322"/>
        </pc:sldMkLst>
        <pc:graphicFrameChg chg="mod modGraphic">
          <ac:chgData name="אוניל פאנקר" userId="d69db3a9-31c2-40ab-9a51-209639d0b7d5" providerId="ADAL" clId="{6FE438BE-C0E2-45CB-A56A-1EA983A81CDB}" dt="2024-05-21T16:19:05.311" v="2250" actId="2711"/>
          <ac:graphicFrameMkLst>
            <pc:docMk/>
            <pc:sldMk cId="1951744085" sldId="322"/>
            <ac:graphicFrameMk id="6" creationId="{3EF25925-88AE-46AA-8D95-F48358858DFF}"/>
          </ac:graphicFrameMkLst>
        </pc:graphicFrameChg>
      </pc:sldChg>
      <pc:sldChg chg="modSp add mod ord">
        <pc:chgData name="אוניל פאנקר" userId="d69db3a9-31c2-40ab-9a51-209639d0b7d5" providerId="ADAL" clId="{6FE438BE-C0E2-45CB-A56A-1EA983A81CDB}" dt="2024-05-06T07:56:54.550" v="286" actId="20577"/>
        <pc:sldMkLst>
          <pc:docMk/>
          <pc:sldMk cId="3604271455" sldId="323"/>
        </pc:sldMkLst>
        <pc:spChg chg="mod">
          <ac:chgData name="אוניל פאנקר" userId="d69db3a9-31c2-40ab-9a51-209639d0b7d5" providerId="ADAL" clId="{6FE438BE-C0E2-45CB-A56A-1EA983A81CDB}" dt="2024-05-06T07:56:54.550" v="286" actId="20577"/>
          <ac:spMkLst>
            <pc:docMk/>
            <pc:sldMk cId="3604271455" sldId="323"/>
            <ac:spMk id="12" creationId="{89E42C24-18F1-4166-AF39-DD6DDBF41BE4}"/>
          </ac:spMkLst>
        </pc:spChg>
      </pc:sldChg>
      <pc:sldChg chg="addSp delSp modSp add mod ord">
        <pc:chgData name="אוניל פאנקר" userId="d69db3a9-31c2-40ab-9a51-209639d0b7d5" providerId="ADAL" clId="{6FE438BE-C0E2-45CB-A56A-1EA983A81CDB}" dt="2024-05-06T08:06:45.796" v="341" actId="1076"/>
        <pc:sldMkLst>
          <pc:docMk/>
          <pc:sldMk cId="697234520" sldId="324"/>
        </pc:sldMkLst>
        <pc:spChg chg="add mod">
          <ac:chgData name="אוניל פאנקר" userId="d69db3a9-31c2-40ab-9a51-209639d0b7d5" providerId="ADAL" clId="{6FE438BE-C0E2-45CB-A56A-1EA983A81CDB}" dt="2024-05-06T08:06:45.796" v="341" actId="1076"/>
          <ac:spMkLst>
            <pc:docMk/>
            <pc:sldMk cId="697234520" sldId="324"/>
            <ac:spMk id="4" creationId="{380FB0DC-5440-1DC3-D8E1-DF16CF3F5F50}"/>
          </ac:spMkLst>
        </pc:spChg>
        <pc:spChg chg="mod">
          <ac:chgData name="אוניל פאנקר" userId="d69db3a9-31c2-40ab-9a51-209639d0b7d5" providerId="ADAL" clId="{6FE438BE-C0E2-45CB-A56A-1EA983A81CDB}" dt="2024-05-06T08:02:54.535" v="311" actId="255"/>
          <ac:spMkLst>
            <pc:docMk/>
            <pc:sldMk cId="697234520" sldId="324"/>
            <ac:spMk id="1015" creationId="{00000000-0000-0000-0000-000000000000}"/>
          </ac:spMkLst>
        </pc:spChg>
        <pc:spChg chg="del">
          <ac:chgData name="אוניל פאנקר" userId="d69db3a9-31c2-40ab-9a51-209639d0b7d5" providerId="ADAL" clId="{6FE438BE-C0E2-45CB-A56A-1EA983A81CDB}" dt="2024-05-06T08:05:38.441" v="329" actId="478"/>
          <ac:spMkLst>
            <pc:docMk/>
            <pc:sldMk cId="697234520" sldId="324"/>
            <ac:spMk id="1018" creationId="{00000000-0000-0000-0000-000000000000}"/>
          </ac:spMkLst>
        </pc:spChg>
        <pc:spChg chg="del topLvl">
          <ac:chgData name="אוניל פאנקר" userId="d69db3a9-31c2-40ab-9a51-209639d0b7d5" providerId="ADAL" clId="{6FE438BE-C0E2-45CB-A56A-1EA983A81CDB}" dt="2024-05-06T08:05:47.073" v="333" actId="478"/>
          <ac:spMkLst>
            <pc:docMk/>
            <pc:sldMk cId="697234520" sldId="324"/>
            <ac:spMk id="1019" creationId="{00000000-0000-0000-0000-000000000000}"/>
          </ac:spMkLst>
        </pc:spChg>
        <pc:spChg chg="del">
          <ac:chgData name="אוניל פאנקר" userId="d69db3a9-31c2-40ab-9a51-209639d0b7d5" providerId="ADAL" clId="{6FE438BE-C0E2-45CB-A56A-1EA983A81CDB}" dt="2024-05-06T08:05:44.851" v="332" actId="478"/>
          <ac:spMkLst>
            <pc:docMk/>
            <pc:sldMk cId="697234520" sldId="324"/>
            <ac:spMk id="1020" creationId="{00000000-0000-0000-0000-000000000000}"/>
          </ac:spMkLst>
        </pc:spChg>
        <pc:spChg chg="del">
          <ac:chgData name="אוניל פאנקר" userId="d69db3a9-31c2-40ab-9a51-209639d0b7d5" providerId="ADAL" clId="{6FE438BE-C0E2-45CB-A56A-1EA983A81CDB}" dt="2024-05-06T08:05:42.732" v="331" actId="478"/>
          <ac:spMkLst>
            <pc:docMk/>
            <pc:sldMk cId="697234520" sldId="324"/>
            <ac:spMk id="1021" creationId="{00000000-0000-0000-0000-000000000000}"/>
          </ac:spMkLst>
        </pc:spChg>
        <pc:spChg chg="del">
          <ac:chgData name="אוניל פאנקר" userId="d69db3a9-31c2-40ab-9a51-209639d0b7d5" providerId="ADAL" clId="{6FE438BE-C0E2-45CB-A56A-1EA983A81CDB}" dt="2024-05-06T08:05:40.932" v="330" actId="478"/>
          <ac:spMkLst>
            <pc:docMk/>
            <pc:sldMk cId="697234520" sldId="324"/>
            <ac:spMk id="1022" creationId="{00000000-0000-0000-0000-000000000000}"/>
          </ac:spMkLst>
        </pc:spChg>
        <pc:spChg chg="del">
          <ac:chgData name="אוניל פאנקר" userId="d69db3a9-31c2-40ab-9a51-209639d0b7d5" providerId="ADAL" clId="{6FE438BE-C0E2-45CB-A56A-1EA983A81CDB}" dt="2024-05-06T08:05:35.890" v="328" actId="478"/>
          <ac:spMkLst>
            <pc:docMk/>
            <pc:sldMk cId="697234520" sldId="324"/>
            <ac:spMk id="1023" creationId="{00000000-0000-0000-0000-000000000000}"/>
          </ac:spMkLst>
        </pc:spChg>
        <pc:spChg chg="del">
          <ac:chgData name="אוניל פאנקר" userId="d69db3a9-31c2-40ab-9a51-209639d0b7d5" providerId="ADAL" clId="{6FE438BE-C0E2-45CB-A56A-1EA983A81CDB}" dt="2024-05-06T08:05:31.020" v="326" actId="478"/>
          <ac:spMkLst>
            <pc:docMk/>
            <pc:sldMk cId="697234520" sldId="324"/>
            <ac:spMk id="1024" creationId="{00000000-0000-0000-0000-000000000000}"/>
          </ac:spMkLst>
        </pc:spChg>
        <pc:spChg chg="del">
          <ac:chgData name="אוניל פאנקר" userId="d69db3a9-31c2-40ab-9a51-209639d0b7d5" providerId="ADAL" clId="{6FE438BE-C0E2-45CB-A56A-1EA983A81CDB}" dt="2024-05-06T08:05:01.376" v="312" actId="478"/>
          <ac:spMkLst>
            <pc:docMk/>
            <pc:sldMk cId="697234520" sldId="324"/>
            <ac:spMk id="1025" creationId="{00000000-0000-0000-0000-000000000000}"/>
          </ac:spMkLst>
        </pc:spChg>
        <pc:spChg chg="del">
          <ac:chgData name="אוניל פאנקר" userId="d69db3a9-31c2-40ab-9a51-209639d0b7d5" providerId="ADAL" clId="{6FE438BE-C0E2-45CB-A56A-1EA983A81CDB}" dt="2024-05-06T08:05:33.709" v="327" actId="478"/>
          <ac:spMkLst>
            <pc:docMk/>
            <pc:sldMk cId="697234520" sldId="324"/>
            <ac:spMk id="1026" creationId="{00000000-0000-0000-0000-000000000000}"/>
          </ac:spMkLst>
        </pc:spChg>
        <pc:spChg chg="del">
          <ac:chgData name="אוניל פאנקר" userId="d69db3a9-31c2-40ab-9a51-209639d0b7d5" providerId="ADAL" clId="{6FE438BE-C0E2-45CB-A56A-1EA983A81CDB}" dt="2024-05-06T08:05:24.729" v="323" actId="478"/>
          <ac:spMkLst>
            <pc:docMk/>
            <pc:sldMk cId="697234520" sldId="324"/>
            <ac:spMk id="1027" creationId="{00000000-0000-0000-0000-000000000000}"/>
          </ac:spMkLst>
        </pc:spChg>
        <pc:spChg chg="del">
          <ac:chgData name="אוניל פאנקר" userId="d69db3a9-31c2-40ab-9a51-209639d0b7d5" providerId="ADAL" clId="{6FE438BE-C0E2-45CB-A56A-1EA983A81CDB}" dt="2024-05-06T08:05:22.527" v="322" actId="478"/>
          <ac:spMkLst>
            <pc:docMk/>
            <pc:sldMk cId="697234520" sldId="324"/>
            <ac:spMk id="1028" creationId="{00000000-0000-0000-0000-000000000000}"/>
          </ac:spMkLst>
        </pc:spChg>
        <pc:spChg chg="del">
          <ac:chgData name="אוניל פאנקר" userId="d69db3a9-31c2-40ab-9a51-209639d0b7d5" providerId="ADAL" clId="{6FE438BE-C0E2-45CB-A56A-1EA983A81CDB}" dt="2024-05-06T08:05:15.103" v="319" actId="478"/>
          <ac:spMkLst>
            <pc:docMk/>
            <pc:sldMk cId="697234520" sldId="324"/>
            <ac:spMk id="1029" creationId="{00000000-0000-0000-0000-000000000000}"/>
          </ac:spMkLst>
        </pc:spChg>
        <pc:spChg chg="del">
          <ac:chgData name="אוניל פאנקר" userId="d69db3a9-31c2-40ab-9a51-209639d0b7d5" providerId="ADAL" clId="{6FE438BE-C0E2-45CB-A56A-1EA983A81CDB}" dt="2024-05-06T08:05:13.003" v="318" actId="478"/>
          <ac:spMkLst>
            <pc:docMk/>
            <pc:sldMk cId="697234520" sldId="324"/>
            <ac:spMk id="1030" creationId="{00000000-0000-0000-0000-000000000000}"/>
          </ac:spMkLst>
        </pc:spChg>
        <pc:spChg chg="del">
          <ac:chgData name="אוניל פאנקר" userId="d69db3a9-31c2-40ab-9a51-209639d0b7d5" providerId="ADAL" clId="{6FE438BE-C0E2-45CB-A56A-1EA983A81CDB}" dt="2024-05-06T08:05:17.940" v="320" actId="478"/>
          <ac:spMkLst>
            <pc:docMk/>
            <pc:sldMk cId="697234520" sldId="324"/>
            <ac:spMk id="1031" creationId="{00000000-0000-0000-0000-000000000000}"/>
          </ac:spMkLst>
        </pc:spChg>
        <pc:spChg chg="del">
          <ac:chgData name="אוניל פאנקר" userId="d69db3a9-31c2-40ab-9a51-209639d0b7d5" providerId="ADAL" clId="{6FE438BE-C0E2-45CB-A56A-1EA983A81CDB}" dt="2024-05-06T08:05:03.308" v="313" actId="478"/>
          <ac:spMkLst>
            <pc:docMk/>
            <pc:sldMk cId="697234520" sldId="324"/>
            <ac:spMk id="1032" creationId="{00000000-0000-0000-0000-000000000000}"/>
          </ac:spMkLst>
        </pc:spChg>
        <pc:spChg chg="del">
          <ac:chgData name="אוניל פאנקר" userId="d69db3a9-31c2-40ab-9a51-209639d0b7d5" providerId="ADAL" clId="{6FE438BE-C0E2-45CB-A56A-1EA983A81CDB}" dt="2024-05-06T08:05:27.100" v="324" actId="478"/>
          <ac:spMkLst>
            <pc:docMk/>
            <pc:sldMk cId="697234520" sldId="324"/>
            <ac:spMk id="1033" creationId="{00000000-0000-0000-0000-000000000000}"/>
          </ac:spMkLst>
        </pc:spChg>
        <pc:spChg chg="del">
          <ac:chgData name="אוניל פאנקר" userId="d69db3a9-31c2-40ab-9a51-209639d0b7d5" providerId="ADAL" clId="{6FE438BE-C0E2-45CB-A56A-1EA983A81CDB}" dt="2024-05-06T08:05:29.540" v="325" actId="478"/>
          <ac:spMkLst>
            <pc:docMk/>
            <pc:sldMk cId="697234520" sldId="324"/>
            <ac:spMk id="1034" creationId="{00000000-0000-0000-0000-000000000000}"/>
          </ac:spMkLst>
        </pc:spChg>
        <pc:spChg chg="del">
          <ac:chgData name="אוניל פאנקר" userId="d69db3a9-31c2-40ab-9a51-209639d0b7d5" providerId="ADAL" clId="{6FE438BE-C0E2-45CB-A56A-1EA983A81CDB}" dt="2024-05-06T08:05:07.071" v="314" actId="478"/>
          <ac:spMkLst>
            <pc:docMk/>
            <pc:sldMk cId="697234520" sldId="324"/>
            <ac:spMk id="1035" creationId="{00000000-0000-0000-0000-000000000000}"/>
          </ac:spMkLst>
        </pc:spChg>
        <pc:spChg chg="del">
          <ac:chgData name="אוניל פאנקר" userId="d69db3a9-31c2-40ab-9a51-209639d0b7d5" providerId="ADAL" clId="{6FE438BE-C0E2-45CB-A56A-1EA983A81CDB}" dt="2024-05-06T08:05:09.156" v="315" actId="478"/>
          <ac:spMkLst>
            <pc:docMk/>
            <pc:sldMk cId="697234520" sldId="324"/>
            <ac:spMk id="1036" creationId="{00000000-0000-0000-0000-000000000000}"/>
          </ac:spMkLst>
        </pc:spChg>
        <pc:spChg chg="del">
          <ac:chgData name="אוניל פאנקר" userId="d69db3a9-31c2-40ab-9a51-209639d0b7d5" providerId="ADAL" clId="{6FE438BE-C0E2-45CB-A56A-1EA983A81CDB}" dt="2024-05-06T08:05:20.829" v="321" actId="478"/>
          <ac:spMkLst>
            <pc:docMk/>
            <pc:sldMk cId="697234520" sldId="324"/>
            <ac:spMk id="1037" creationId="{00000000-0000-0000-0000-000000000000}"/>
          </ac:spMkLst>
        </pc:spChg>
        <pc:spChg chg="del topLvl">
          <ac:chgData name="אוניל פאנקר" userId="d69db3a9-31c2-40ab-9a51-209639d0b7d5" providerId="ADAL" clId="{6FE438BE-C0E2-45CB-A56A-1EA983A81CDB}" dt="2024-05-06T08:06:41.812" v="339" actId="478"/>
          <ac:spMkLst>
            <pc:docMk/>
            <pc:sldMk cId="697234520" sldId="324"/>
            <ac:spMk id="1038" creationId="{00000000-0000-0000-0000-000000000000}"/>
          </ac:spMkLst>
        </pc:spChg>
        <pc:grpChg chg="add del">
          <ac:chgData name="אוניל פאנקר" userId="d69db3a9-31c2-40ab-9a51-209639d0b7d5" providerId="ADAL" clId="{6FE438BE-C0E2-45CB-A56A-1EA983A81CDB}" dt="2024-05-06T08:05:47.073" v="333" actId="478"/>
          <ac:grpSpMkLst>
            <pc:docMk/>
            <pc:sldMk cId="697234520" sldId="324"/>
            <ac:grpSpMk id="1016" creationId="{00000000-0000-0000-0000-000000000000}"/>
          </ac:grpSpMkLst>
        </pc:grpChg>
        <pc:grpChg chg="del">
          <ac:chgData name="אוניל פאנקר" userId="d69db3a9-31c2-40ab-9a51-209639d0b7d5" providerId="ADAL" clId="{6FE438BE-C0E2-45CB-A56A-1EA983A81CDB}" dt="2024-05-06T08:05:44.851" v="332" actId="478"/>
          <ac:grpSpMkLst>
            <pc:docMk/>
            <pc:sldMk cId="697234520" sldId="324"/>
            <ac:grpSpMk id="1017" creationId="{00000000-0000-0000-0000-000000000000}"/>
          </ac:grpSpMkLst>
        </pc:grpChg>
        <pc:picChg chg="add mod">
          <ac:chgData name="אוניל פאנקר" userId="d69db3a9-31c2-40ab-9a51-209639d0b7d5" providerId="ADAL" clId="{6FE438BE-C0E2-45CB-A56A-1EA983A81CDB}" dt="2024-05-06T08:06:13.825" v="338" actId="1076"/>
          <ac:picMkLst>
            <pc:docMk/>
            <pc:sldMk cId="697234520" sldId="324"/>
            <ac:picMk id="3" creationId="{770ECABB-DD7E-17B6-8B7A-F136CC858315}"/>
          </ac:picMkLst>
        </pc:picChg>
      </pc:sldChg>
      <pc:sldChg chg="addSp delSp modSp add mod">
        <pc:chgData name="אוניל פאנקר" userId="d69db3a9-31c2-40ab-9a51-209639d0b7d5" providerId="ADAL" clId="{6FE438BE-C0E2-45CB-A56A-1EA983A81CDB}" dt="2024-05-21T16:19:52.167" v="2252" actId="207"/>
        <pc:sldMkLst>
          <pc:docMk/>
          <pc:sldMk cId="4034808242" sldId="325"/>
        </pc:sldMkLst>
        <pc:spChg chg="mod">
          <ac:chgData name="אוניל פאנקר" userId="d69db3a9-31c2-40ab-9a51-209639d0b7d5" providerId="ADAL" clId="{6FE438BE-C0E2-45CB-A56A-1EA983A81CDB}" dt="2024-05-21T16:19:52.167" v="2252" actId="207"/>
          <ac:spMkLst>
            <pc:docMk/>
            <pc:sldMk cId="4034808242" sldId="325"/>
            <ac:spMk id="2" creationId="{F0A137BE-D609-486E-BD0C-57E9149F6408}"/>
          </ac:spMkLst>
        </pc:spChg>
        <pc:spChg chg="del mod">
          <ac:chgData name="אוניל פאנקר" userId="d69db3a9-31c2-40ab-9a51-209639d0b7d5" providerId="ADAL" clId="{6FE438BE-C0E2-45CB-A56A-1EA983A81CDB}" dt="2024-05-06T08:12:24.539" v="708" actId="478"/>
          <ac:spMkLst>
            <pc:docMk/>
            <pc:sldMk cId="4034808242" sldId="325"/>
            <ac:spMk id="3" creationId="{B0D3BE3B-FAC8-D20E-4ED6-0BCACC8F19D3}"/>
          </ac:spMkLst>
        </pc:spChg>
        <pc:spChg chg="add mod">
          <ac:chgData name="אוניל פאנקר" userId="d69db3a9-31c2-40ab-9a51-209639d0b7d5" providerId="ADAL" clId="{6FE438BE-C0E2-45CB-A56A-1EA983A81CDB}" dt="2024-05-21T16:19:52.167" v="2252" actId="207"/>
          <ac:spMkLst>
            <pc:docMk/>
            <pc:sldMk cId="4034808242" sldId="325"/>
            <ac:spMk id="4" creationId="{5FD2D927-E457-6F21-BEE7-FC34C0F2B0C4}"/>
          </ac:spMkLst>
        </pc:spChg>
        <pc:spChg chg="add mod">
          <ac:chgData name="אוניל פאנקר" userId="d69db3a9-31c2-40ab-9a51-209639d0b7d5" providerId="ADAL" clId="{6FE438BE-C0E2-45CB-A56A-1EA983A81CDB}" dt="2024-05-21T16:19:52.167" v="2252" actId="207"/>
          <ac:spMkLst>
            <pc:docMk/>
            <pc:sldMk cId="4034808242" sldId="325"/>
            <ac:spMk id="5" creationId="{B342C9E8-86FD-2859-C431-90980B79DE6C}"/>
          </ac:spMkLst>
        </pc:spChg>
        <pc:spChg chg="add mod">
          <ac:chgData name="אוניל פאנקר" userId="d69db3a9-31c2-40ab-9a51-209639d0b7d5" providerId="ADAL" clId="{6FE438BE-C0E2-45CB-A56A-1EA983A81CDB}" dt="2024-05-21T16:19:52.167" v="2252" actId="207"/>
          <ac:spMkLst>
            <pc:docMk/>
            <pc:sldMk cId="4034808242" sldId="325"/>
            <ac:spMk id="6" creationId="{3BADDB7F-C6A7-190D-1646-FF87700A8C75}"/>
          </ac:spMkLst>
        </pc:spChg>
        <pc:spChg chg="add mod">
          <ac:chgData name="אוניל פאנקר" userId="d69db3a9-31c2-40ab-9a51-209639d0b7d5" providerId="ADAL" clId="{6FE438BE-C0E2-45CB-A56A-1EA983A81CDB}" dt="2024-05-21T16:19:52.167" v="2252" actId="207"/>
          <ac:spMkLst>
            <pc:docMk/>
            <pc:sldMk cId="4034808242" sldId="325"/>
            <ac:spMk id="7" creationId="{F3745A84-FF34-0360-BC49-3F522C9D5DE7}"/>
          </ac:spMkLst>
        </pc:spChg>
        <pc:spChg chg="add mod">
          <ac:chgData name="אוניל פאנקר" userId="d69db3a9-31c2-40ab-9a51-209639d0b7d5" providerId="ADAL" clId="{6FE438BE-C0E2-45CB-A56A-1EA983A81CDB}" dt="2024-05-21T16:19:52.167" v="2252" actId="207"/>
          <ac:spMkLst>
            <pc:docMk/>
            <pc:sldMk cId="4034808242" sldId="325"/>
            <ac:spMk id="8" creationId="{7D460DBD-FBC8-A138-6EAB-13925B0FEDE3}"/>
          </ac:spMkLst>
        </pc:spChg>
        <pc:spChg chg="add mod">
          <ac:chgData name="אוניל פאנקר" userId="d69db3a9-31c2-40ab-9a51-209639d0b7d5" providerId="ADAL" clId="{6FE438BE-C0E2-45CB-A56A-1EA983A81CDB}" dt="2024-05-21T16:19:52.167" v="2252" actId="207"/>
          <ac:spMkLst>
            <pc:docMk/>
            <pc:sldMk cId="4034808242" sldId="325"/>
            <ac:spMk id="9" creationId="{E4D0D8FF-AC28-93FB-2ACD-670B6BD38B49}"/>
          </ac:spMkLst>
        </pc:spChg>
        <pc:spChg chg="add mod">
          <ac:chgData name="אוניל פאנקר" userId="d69db3a9-31c2-40ab-9a51-209639d0b7d5" providerId="ADAL" clId="{6FE438BE-C0E2-45CB-A56A-1EA983A81CDB}" dt="2024-05-21T16:19:52.167" v="2252" actId="207"/>
          <ac:spMkLst>
            <pc:docMk/>
            <pc:sldMk cId="4034808242" sldId="325"/>
            <ac:spMk id="10" creationId="{7A0A8B5C-7EAA-A180-C0AC-89FA3943DB7B}"/>
          </ac:spMkLst>
        </pc:spChg>
        <pc:spChg chg="add mod">
          <ac:chgData name="אוניל פאנקר" userId="d69db3a9-31c2-40ab-9a51-209639d0b7d5" providerId="ADAL" clId="{6FE438BE-C0E2-45CB-A56A-1EA983A81CDB}" dt="2024-05-21T16:19:52.167" v="2252" actId="207"/>
          <ac:spMkLst>
            <pc:docMk/>
            <pc:sldMk cId="4034808242" sldId="325"/>
            <ac:spMk id="11" creationId="{981A11F0-56A5-F900-0222-90CFEBD60C05}"/>
          </ac:spMkLst>
        </pc:spChg>
        <pc:spChg chg="add mod">
          <ac:chgData name="אוניל פאנקר" userId="d69db3a9-31c2-40ab-9a51-209639d0b7d5" providerId="ADAL" clId="{6FE438BE-C0E2-45CB-A56A-1EA983A81CDB}" dt="2024-05-21T16:19:52.167" v="2252" actId="207"/>
          <ac:spMkLst>
            <pc:docMk/>
            <pc:sldMk cId="4034808242" sldId="325"/>
            <ac:spMk id="12" creationId="{79B0DC8F-3E75-F5C4-C96F-560A9628F5E7}"/>
          </ac:spMkLst>
        </pc:spChg>
        <pc:spChg chg="add mod">
          <ac:chgData name="אוניל פאנקר" userId="d69db3a9-31c2-40ab-9a51-209639d0b7d5" providerId="ADAL" clId="{6FE438BE-C0E2-45CB-A56A-1EA983A81CDB}" dt="2024-05-21T16:19:52.167" v="2252" actId="207"/>
          <ac:spMkLst>
            <pc:docMk/>
            <pc:sldMk cId="4034808242" sldId="325"/>
            <ac:spMk id="13" creationId="{58854D0A-A56A-FB1F-A172-08F94594981A}"/>
          </ac:spMkLst>
        </pc:spChg>
        <pc:spChg chg="add mod">
          <ac:chgData name="אוניל פאנקר" userId="d69db3a9-31c2-40ab-9a51-209639d0b7d5" providerId="ADAL" clId="{6FE438BE-C0E2-45CB-A56A-1EA983A81CDB}" dt="2024-05-21T16:19:52.167" v="2252" actId="207"/>
          <ac:spMkLst>
            <pc:docMk/>
            <pc:sldMk cId="4034808242" sldId="325"/>
            <ac:spMk id="14" creationId="{784CEFEE-DCFC-E75C-16B8-13824538A604}"/>
          </ac:spMkLst>
        </pc:spChg>
        <pc:spChg chg="add mod">
          <ac:chgData name="אוניל פאנקר" userId="d69db3a9-31c2-40ab-9a51-209639d0b7d5" providerId="ADAL" clId="{6FE438BE-C0E2-45CB-A56A-1EA983A81CDB}" dt="2024-05-21T16:19:52.167" v="2252" actId="207"/>
          <ac:spMkLst>
            <pc:docMk/>
            <pc:sldMk cId="4034808242" sldId="325"/>
            <ac:spMk id="15" creationId="{BBF05907-FB7B-7FC6-AE69-76E13A91260E}"/>
          </ac:spMkLst>
        </pc:spChg>
        <pc:picChg chg="add mod">
          <ac:chgData name="אוניל פאנקר" userId="d69db3a9-31c2-40ab-9a51-209639d0b7d5" providerId="ADAL" clId="{6FE438BE-C0E2-45CB-A56A-1EA983A81CDB}" dt="2024-05-06T08:15:15.694" v="800" actId="1076"/>
          <ac:picMkLst>
            <pc:docMk/>
            <pc:sldMk cId="4034808242" sldId="325"/>
            <ac:picMk id="17" creationId="{3278FC4F-970C-D7BC-8EC1-0E7698F04877}"/>
          </ac:picMkLst>
        </pc:picChg>
        <pc:picChg chg="add mod">
          <ac:chgData name="אוניל פאנקר" userId="d69db3a9-31c2-40ab-9a51-209639d0b7d5" providerId="ADAL" clId="{6FE438BE-C0E2-45CB-A56A-1EA983A81CDB}" dt="2024-05-06T08:15:29.017" v="803" actId="1076"/>
          <ac:picMkLst>
            <pc:docMk/>
            <pc:sldMk cId="4034808242" sldId="325"/>
            <ac:picMk id="19" creationId="{84C9F329-3B78-559E-465F-C02189F244A0}"/>
          </ac:picMkLst>
        </pc:picChg>
        <pc:picChg chg="add mod">
          <ac:chgData name="אוניל פאנקר" userId="d69db3a9-31c2-40ab-9a51-209639d0b7d5" providerId="ADAL" clId="{6FE438BE-C0E2-45CB-A56A-1EA983A81CDB}" dt="2024-05-06T08:15:43.651" v="806" actId="1076"/>
          <ac:picMkLst>
            <pc:docMk/>
            <pc:sldMk cId="4034808242" sldId="325"/>
            <ac:picMk id="21" creationId="{CB5C7304-AA9E-0F24-6565-56BEC6A53B3D}"/>
          </ac:picMkLst>
        </pc:picChg>
        <pc:picChg chg="add mod">
          <ac:chgData name="אוניל פאנקר" userId="d69db3a9-31c2-40ab-9a51-209639d0b7d5" providerId="ADAL" clId="{6FE438BE-C0E2-45CB-A56A-1EA983A81CDB}" dt="2024-05-06T08:19:26.599" v="943" actId="1076"/>
          <ac:picMkLst>
            <pc:docMk/>
            <pc:sldMk cId="4034808242" sldId="325"/>
            <ac:picMk id="23" creationId="{F37C4565-A057-FFD7-D7BE-8B2F7802D3CA}"/>
          </ac:picMkLst>
        </pc:picChg>
      </pc:sldChg>
      <pc:sldChg chg="add ord">
        <pc:chgData name="אוניל פאנקר" userId="d69db3a9-31c2-40ab-9a51-209639d0b7d5" providerId="ADAL" clId="{6FE438BE-C0E2-45CB-A56A-1EA983A81CDB}" dt="2024-05-06T08:19:36.629" v="945"/>
        <pc:sldMkLst>
          <pc:docMk/>
          <pc:sldMk cId="2547567205" sldId="326"/>
        </pc:sldMkLst>
      </pc:sldChg>
      <pc:sldChg chg="addSp delSp modSp add mod ord modNotesTx">
        <pc:chgData name="אוניל פאנקר" userId="d69db3a9-31c2-40ab-9a51-209639d0b7d5" providerId="ADAL" clId="{6FE438BE-C0E2-45CB-A56A-1EA983A81CDB}" dt="2024-05-21T16:22:14.012" v="2274" actId="2711"/>
        <pc:sldMkLst>
          <pc:docMk/>
          <pc:sldMk cId="1962909662" sldId="327"/>
        </pc:sldMkLst>
        <pc:spChg chg="add del mod">
          <ac:chgData name="אוניל פאנקר" userId="d69db3a9-31c2-40ab-9a51-209639d0b7d5" providerId="ADAL" clId="{6FE438BE-C0E2-45CB-A56A-1EA983A81CDB}" dt="2024-05-06T08:24:28.123" v="950" actId="478"/>
          <ac:spMkLst>
            <pc:docMk/>
            <pc:sldMk cId="1962909662" sldId="327"/>
            <ac:spMk id="3" creationId="{97DCBB23-6BF4-C69E-E9B5-516700ECC6B5}"/>
          </ac:spMkLst>
        </pc:spChg>
        <pc:spChg chg="add mod">
          <ac:chgData name="אוניל פאנקר" userId="d69db3a9-31c2-40ab-9a51-209639d0b7d5" providerId="ADAL" clId="{6FE438BE-C0E2-45CB-A56A-1EA983A81CDB}" dt="2024-05-06T08:25:45.497" v="961" actId="20577"/>
          <ac:spMkLst>
            <pc:docMk/>
            <pc:sldMk cId="1962909662" sldId="327"/>
            <ac:spMk id="4" creationId="{7DD66A72-16B9-82AF-D3EC-93CC74E9E96E}"/>
          </ac:spMkLst>
        </pc:spChg>
        <pc:spChg chg="add mod">
          <ac:chgData name="אוניל פאנקר" userId="d69db3a9-31c2-40ab-9a51-209639d0b7d5" providerId="ADAL" clId="{6FE438BE-C0E2-45CB-A56A-1EA983A81CDB}" dt="2024-05-21T16:20:18.026" v="2254" actId="12"/>
          <ac:spMkLst>
            <pc:docMk/>
            <pc:sldMk cId="1962909662" sldId="327"/>
            <ac:spMk id="5" creationId="{F8E59C7C-43B1-2620-81D7-35C7C284D20B}"/>
          </ac:spMkLst>
        </pc:spChg>
        <pc:spChg chg="mod">
          <ac:chgData name="אוניל פאנקר" userId="d69db3a9-31c2-40ab-9a51-209639d0b7d5" providerId="ADAL" clId="{6FE438BE-C0E2-45CB-A56A-1EA983A81CDB}" dt="2024-05-21T16:13:50.446" v="2234" actId="20577"/>
          <ac:spMkLst>
            <pc:docMk/>
            <pc:sldMk cId="1962909662" sldId="327"/>
            <ac:spMk id="6" creationId="{F8BFFFEB-8557-BA35-0164-4BDB2126FA88}"/>
          </ac:spMkLst>
        </pc:spChg>
        <pc:spChg chg="mod">
          <ac:chgData name="אוניל פאנקר" userId="d69db3a9-31c2-40ab-9a51-209639d0b7d5" providerId="ADAL" clId="{6FE438BE-C0E2-45CB-A56A-1EA983A81CDB}" dt="2024-05-21T16:10:10.534" v="2230"/>
          <ac:spMkLst>
            <pc:docMk/>
            <pc:sldMk cId="1962909662" sldId="327"/>
            <ac:spMk id="7" creationId="{7C4078D6-A678-7ADB-CBE1-308F69B723C6}"/>
          </ac:spMkLst>
        </pc:spChg>
        <pc:spChg chg="mod">
          <ac:chgData name="אוניל פאנקר" userId="d69db3a9-31c2-40ab-9a51-209639d0b7d5" providerId="ADAL" clId="{6FE438BE-C0E2-45CB-A56A-1EA983A81CDB}" dt="2024-05-21T16:10:10.534" v="2230"/>
          <ac:spMkLst>
            <pc:docMk/>
            <pc:sldMk cId="1962909662" sldId="327"/>
            <ac:spMk id="8" creationId="{7F535C3F-49BF-5DEA-6578-9340A380C527}"/>
          </ac:spMkLst>
        </pc:spChg>
        <pc:spChg chg="mod">
          <ac:chgData name="אוניל פאנקר" userId="d69db3a9-31c2-40ab-9a51-209639d0b7d5" providerId="ADAL" clId="{6FE438BE-C0E2-45CB-A56A-1EA983A81CDB}" dt="2024-05-21T16:10:10.534" v="2230"/>
          <ac:spMkLst>
            <pc:docMk/>
            <pc:sldMk cId="1962909662" sldId="327"/>
            <ac:spMk id="9" creationId="{6D471E9F-EF41-10D7-A7CA-4F5E492F78F6}"/>
          </ac:spMkLst>
        </pc:spChg>
        <pc:spChg chg="mod">
          <ac:chgData name="אוניל פאנקר" userId="d69db3a9-31c2-40ab-9a51-209639d0b7d5" providerId="ADAL" clId="{6FE438BE-C0E2-45CB-A56A-1EA983A81CDB}" dt="2024-05-21T16:10:10.534" v="2230"/>
          <ac:spMkLst>
            <pc:docMk/>
            <pc:sldMk cId="1962909662" sldId="327"/>
            <ac:spMk id="10" creationId="{5F5AFB41-F53E-F544-EC7A-C3F2C6F84F7B}"/>
          </ac:spMkLst>
        </pc:spChg>
        <pc:spChg chg="mod">
          <ac:chgData name="אוניל פאנקר" userId="d69db3a9-31c2-40ab-9a51-209639d0b7d5" providerId="ADAL" clId="{6FE438BE-C0E2-45CB-A56A-1EA983A81CDB}" dt="2024-05-21T16:10:10.534" v="2230"/>
          <ac:spMkLst>
            <pc:docMk/>
            <pc:sldMk cId="1962909662" sldId="327"/>
            <ac:spMk id="11" creationId="{4388219E-BE07-8752-DD91-ECD09BDA9DDA}"/>
          </ac:spMkLst>
        </pc:spChg>
        <pc:spChg chg="del">
          <ac:chgData name="אוניל פאנקר" userId="d69db3a9-31c2-40ab-9a51-209639d0b7d5" providerId="ADAL" clId="{6FE438BE-C0E2-45CB-A56A-1EA983A81CDB}" dt="2024-05-06T08:24:26.349" v="949" actId="478"/>
          <ac:spMkLst>
            <pc:docMk/>
            <pc:sldMk cId="1962909662" sldId="327"/>
            <ac:spMk id="12" creationId="{89E42C24-18F1-4166-AF39-DD6DDBF41BE4}"/>
          </ac:spMkLst>
        </pc:spChg>
        <pc:spChg chg="mod">
          <ac:chgData name="אוניל פאנקר" userId="d69db3a9-31c2-40ab-9a51-209639d0b7d5" providerId="ADAL" clId="{6FE438BE-C0E2-45CB-A56A-1EA983A81CDB}" dt="2024-05-21T16:10:10.534" v="2230"/>
          <ac:spMkLst>
            <pc:docMk/>
            <pc:sldMk cId="1962909662" sldId="327"/>
            <ac:spMk id="12" creationId="{A5177FB3-639E-8BF9-7233-8E74F1195B91}"/>
          </ac:spMkLst>
        </pc:spChg>
        <pc:spChg chg="mod">
          <ac:chgData name="אוניל פאנקר" userId="d69db3a9-31c2-40ab-9a51-209639d0b7d5" providerId="ADAL" clId="{6FE438BE-C0E2-45CB-A56A-1EA983A81CDB}" dt="2024-05-21T16:10:10.534" v="2230"/>
          <ac:spMkLst>
            <pc:docMk/>
            <pc:sldMk cId="1962909662" sldId="327"/>
            <ac:spMk id="13" creationId="{DAD13D59-A89F-6251-E864-C9955F47A255}"/>
          </ac:spMkLst>
        </pc:spChg>
        <pc:spChg chg="mod">
          <ac:chgData name="אוניל פאנקר" userId="d69db3a9-31c2-40ab-9a51-209639d0b7d5" providerId="ADAL" clId="{6FE438BE-C0E2-45CB-A56A-1EA983A81CDB}" dt="2024-05-21T16:10:10.534" v="2230"/>
          <ac:spMkLst>
            <pc:docMk/>
            <pc:sldMk cId="1962909662" sldId="327"/>
            <ac:spMk id="14" creationId="{BE8FC3DC-32CA-BB9F-B18D-21F121BFC753}"/>
          </ac:spMkLst>
        </pc:spChg>
        <pc:spChg chg="mod">
          <ac:chgData name="אוניל פאנקר" userId="d69db3a9-31c2-40ab-9a51-209639d0b7d5" providerId="ADAL" clId="{6FE438BE-C0E2-45CB-A56A-1EA983A81CDB}" dt="2024-05-21T16:10:10.534" v="2230"/>
          <ac:spMkLst>
            <pc:docMk/>
            <pc:sldMk cId="1962909662" sldId="327"/>
            <ac:spMk id="15" creationId="{97896ABA-3980-E1C5-7BD9-D242542AC364}"/>
          </ac:spMkLst>
        </pc:spChg>
        <pc:spChg chg="mod">
          <ac:chgData name="אוניל פאנקר" userId="d69db3a9-31c2-40ab-9a51-209639d0b7d5" providerId="ADAL" clId="{6FE438BE-C0E2-45CB-A56A-1EA983A81CDB}" dt="2024-05-21T16:10:10.534" v="2230"/>
          <ac:spMkLst>
            <pc:docMk/>
            <pc:sldMk cId="1962909662" sldId="327"/>
            <ac:spMk id="16" creationId="{F006817D-9232-C1FB-5ACC-AC3B41DC35D0}"/>
          </ac:spMkLst>
        </pc:spChg>
        <pc:spChg chg="mod">
          <ac:chgData name="אוניל פאנקר" userId="d69db3a9-31c2-40ab-9a51-209639d0b7d5" providerId="ADAL" clId="{6FE438BE-C0E2-45CB-A56A-1EA983A81CDB}" dt="2024-05-21T16:10:10.534" v="2230"/>
          <ac:spMkLst>
            <pc:docMk/>
            <pc:sldMk cId="1962909662" sldId="327"/>
            <ac:spMk id="17" creationId="{0668C2AC-A144-9A6D-9EE0-D900A31EEA95}"/>
          </ac:spMkLst>
        </pc:spChg>
        <pc:spChg chg="mod">
          <ac:chgData name="אוניל פאנקר" userId="d69db3a9-31c2-40ab-9a51-209639d0b7d5" providerId="ADAL" clId="{6FE438BE-C0E2-45CB-A56A-1EA983A81CDB}" dt="2024-05-21T16:10:10.534" v="2230"/>
          <ac:spMkLst>
            <pc:docMk/>
            <pc:sldMk cId="1962909662" sldId="327"/>
            <ac:spMk id="18" creationId="{EF34061B-8F02-9199-6F0C-949E8611C9A0}"/>
          </ac:spMkLst>
        </pc:spChg>
        <pc:spChg chg="mod">
          <ac:chgData name="אוניל פאנקר" userId="d69db3a9-31c2-40ab-9a51-209639d0b7d5" providerId="ADAL" clId="{6FE438BE-C0E2-45CB-A56A-1EA983A81CDB}" dt="2024-05-21T16:10:10.534" v="2230"/>
          <ac:spMkLst>
            <pc:docMk/>
            <pc:sldMk cId="1962909662" sldId="327"/>
            <ac:spMk id="19" creationId="{47792460-94C8-D806-A6A9-FF101BA18AFE}"/>
          </ac:spMkLst>
        </pc:spChg>
        <pc:spChg chg="mod">
          <ac:chgData name="אוניל פאנקר" userId="d69db3a9-31c2-40ab-9a51-209639d0b7d5" providerId="ADAL" clId="{6FE438BE-C0E2-45CB-A56A-1EA983A81CDB}" dt="2024-05-21T16:10:10.534" v="2230"/>
          <ac:spMkLst>
            <pc:docMk/>
            <pc:sldMk cId="1962909662" sldId="327"/>
            <ac:spMk id="20" creationId="{44B275B1-3564-08C6-991B-D13FF93A27BB}"/>
          </ac:spMkLst>
        </pc:spChg>
        <pc:spChg chg="mod">
          <ac:chgData name="אוניל פאנקר" userId="d69db3a9-31c2-40ab-9a51-209639d0b7d5" providerId="ADAL" clId="{6FE438BE-C0E2-45CB-A56A-1EA983A81CDB}" dt="2024-05-21T16:10:10.534" v="2230"/>
          <ac:spMkLst>
            <pc:docMk/>
            <pc:sldMk cId="1962909662" sldId="327"/>
            <ac:spMk id="21" creationId="{0528E757-DBE3-5334-15C4-6A1BD31FE4E2}"/>
          </ac:spMkLst>
        </pc:spChg>
        <pc:spChg chg="mod">
          <ac:chgData name="אוניל פאנקר" userId="d69db3a9-31c2-40ab-9a51-209639d0b7d5" providerId="ADAL" clId="{6FE438BE-C0E2-45CB-A56A-1EA983A81CDB}" dt="2024-05-21T16:10:10.534" v="2230"/>
          <ac:spMkLst>
            <pc:docMk/>
            <pc:sldMk cId="1962909662" sldId="327"/>
            <ac:spMk id="22" creationId="{B48B33C9-A918-E0BE-A6E8-DB54465DAF03}"/>
          </ac:spMkLst>
        </pc:spChg>
        <pc:spChg chg="mod">
          <ac:chgData name="אוניל פאנקר" userId="d69db3a9-31c2-40ab-9a51-209639d0b7d5" providerId="ADAL" clId="{6FE438BE-C0E2-45CB-A56A-1EA983A81CDB}" dt="2024-05-21T16:10:10.534" v="2230"/>
          <ac:spMkLst>
            <pc:docMk/>
            <pc:sldMk cId="1962909662" sldId="327"/>
            <ac:spMk id="23" creationId="{A78D11ED-FC62-A766-024A-0E5D1E7CDEBD}"/>
          </ac:spMkLst>
        </pc:spChg>
        <pc:spChg chg="mod">
          <ac:chgData name="אוניל פאנקר" userId="d69db3a9-31c2-40ab-9a51-209639d0b7d5" providerId="ADAL" clId="{6FE438BE-C0E2-45CB-A56A-1EA983A81CDB}" dt="2024-05-21T16:10:10.534" v="2230"/>
          <ac:spMkLst>
            <pc:docMk/>
            <pc:sldMk cId="1962909662" sldId="327"/>
            <ac:spMk id="24" creationId="{A8634595-84BB-9C4F-E958-EFE2A716738A}"/>
          </ac:spMkLst>
        </pc:spChg>
        <pc:spChg chg="mod">
          <ac:chgData name="אוניל פאנקר" userId="d69db3a9-31c2-40ab-9a51-209639d0b7d5" providerId="ADAL" clId="{6FE438BE-C0E2-45CB-A56A-1EA983A81CDB}" dt="2024-05-21T16:10:10.534" v="2230"/>
          <ac:spMkLst>
            <pc:docMk/>
            <pc:sldMk cId="1962909662" sldId="327"/>
            <ac:spMk id="25" creationId="{6E63F058-3B64-D569-4869-A6E9F50D8044}"/>
          </ac:spMkLst>
        </pc:spChg>
        <pc:spChg chg="mod">
          <ac:chgData name="אוניל פאנקר" userId="d69db3a9-31c2-40ab-9a51-209639d0b7d5" providerId="ADAL" clId="{6FE438BE-C0E2-45CB-A56A-1EA983A81CDB}" dt="2024-05-21T16:10:10.534" v="2230"/>
          <ac:spMkLst>
            <pc:docMk/>
            <pc:sldMk cId="1962909662" sldId="327"/>
            <ac:spMk id="26" creationId="{89FDBB74-4C34-ECD3-9AF3-C7AB3ED21686}"/>
          </ac:spMkLst>
        </pc:spChg>
        <pc:spChg chg="mod">
          <ac:chgData name="אוניל פאנקר" userId="d69db3a9-31c2-40ab-9a51-209639d0b7d5" providerId="ADAL" clId="{6FE438BE-C0E2-45CB-A56A-1EA983A81CDB}" dt="2024-05-21T16:10:10.534" v="2230"/>
          <ac:spMkLst>
            <pc:docMk/>
            <pc:sldMk cId="1962909662" sldId="327"/>
            <ac:spMk id="27" creationId="{D481E8E1-3440-AFD8-C7AA-B8EF58187DB1}"/>
          </ac:spMkLst>
        </pc:spChg>
        <pc:spChg chg="mod">
          <ac:chgData name="אוניל פאנקר" userId="d69db3a9-31c2-40ab-9a51-209639d0b7d5" providerId="ADAL" clId="{6FE438BE-C0E2-45CB-A56A-1EA983A81CDB}" dt="2024-05-21T16:10:10.534" v="2230"/>
          <ac:spMkLst>
            <pc:docMk/>
            <pc:sldMk cId="1962909662" sldId="327"/>
            <ac:spMk id="28" creationId="{C6AF87C1-A744-2CFD-2854-25563305C1B1}"/>
          </ac:spMkLst>
        </pc:spChg>
        <pc:grpChg chg="add mod">
          <ac:chgData name="אוניל פאנקר" userId="d69db3a9-31c2-40ab-9a51-209639d0b7d5" providerId="ADAL" clId="{6FE438BE-C0E2-45CB-A56A-1EA983A81CDB}" dt="2024-05-21T16:10:15.491" v="2231" actId="1076"/>
          <ac:grpSpMkLst>
            <pc:docMk/>
            <pc:sldMk cId="1962909662" sldId="327"/>
            <ac:grpSpMk id="2" creationId="{04AB5E63-51FA-DD75-7B44-3AB0C9538BEF}"/>
          </ac:grpSpMkLst>
        </pc:grpChg>
        <pc:grpChg chg="mod">
          <ac:chgData name="אוניל פאנקר" userId="d69db3a9-31c2-40ab-9a51-209639d0b7d5" providerId="ADAL" clId="{6FE438BE-C0E2-45CB-A56A-1EA983A81CDB}" dt="2024-05-21T16:10:10.534" v="2230"/>
          <ac:grpSpMkLst>
            <pc:docMk/>
            <pc:sldMk cId="1962909662" sldId="327"/>
            <ac:grpSpMk id="3" creationId="{4D8A5D8F-FFE9-CA36-F1B7-F01D1C93BCE2}"/>
          </ac:grpSpMkLst>
        </pc:grpChg>
        <pc:picChg chg="add del mod">
          <ac:chgData name="אוניל פאנקר" userId="d69db3a9-31c2-40ab-9a51-209639d0b7d5" providerId="ADAL" clId="{6FE438BE-C0E2-45CB-A56A-1EA983A81CDB}" dt="2024-05-21T16:17:51.099" v="2244" actId="478"/>
          <ac:picMkLst>
            <pc:docMk/>
            <pc:sldMk cId="1962909662" sldId="327"/>
            <ac:picMk id="30" creationId="{00D6023A-3DF6-A099-AF62-2B0A242C714F}"/>
          </ac:picMkLst>
        </pc:picChg>
        <pc:picChg chg="add mod">
          <ac:chgData name="אוניל פאנקר" userId="d69db3a9-31c2-40ab-9a51-209639d0b7d5" providerId="ADAL" clId="{6FE438BE-C0E2-45CB-A56A-1EA983A81CDB}" dt="2024-05-21T16:18:25.605" v="2249" actId="1035"/>
          <ac:picMkLst>
            <pc:docMk/>
            <pc:sldMk cId="1962909662" sldId="327"/>
            <ac:picMk id="32" creationId="{24D43124-190D-F953-DB5E-4EBA2B82DBF2}"/>
          </ac:picMkLst>
        </pc:picChg>
      </pc:sldChg>
      <pc:sldChg chg="addSp delSp modSp add del mod modNotesTx">
        <pc:chgData name="אוניל פאנקר" userId="d69db3a9-31c2-40ab-9a51-209639d0b7d5" providerId="ADAL" clId="{6FE438BE-C0E2-45CB-A56A-1EA983A81CDB}" dt="2024-05-21T16:08:13.978" v="2201" actId="47"/>
        <pc:sldMkLst>
          <pc:docMk/>
          <pc:sldMk cId="2653438385" sldId="328"/>
        </pc:sldMkLst>
        <pc:spChg chg="mod">
          <ac:chgData name="אוניל פאנקר" userId="d69db3a9-31c2-40ab-9a51-209639d0b7d5" providerId="ADAL" clId="{6FE438BE-C0E2-45CB-A56A-1EA983A81CDB}" dt="2024-05-06T08:33:41.722" v="1788" actId="20577"/>
          <ac:spMkLst>
            <pc:docMk/>
            <pc:sldMk cId="2653438385" sldId="328"/>
            <ac:spMk id="2" creationId="{F0A137BE-D609-486E-BD0C-57E9149F6408}"/>
          </ac:spMkLst>
        </pc:spChg>
        <pc:spChg chg="del">
          <ac:chgData name="אוניל פאנקר" userId="d69db3a9-31c2-40ab-9a51-209639d0b7d5" providerId="ADAL" clId="{6FE438BE-C0E2-45CB-A56A-1EA983A81CDB}" dt="2024-05-06T08:33:47.215" v="1789" actId="478"/>
          <ac:spMkLst>
            <pc:docMk/>
            <pc:sldMk cId="2653438385" sldId="328"/>
            <ac:spMk id="3" creationId="{B0D3BE3B-FAC8-D20E-4ED6-0BCACC8F19D3}"/>
          </ac:spMkLst>
        </pc:spChg>
        <pc:picChg chg="add mod">
          <ac:chgData name="אוניל פאנקר" userId="d69db3a9-31c2-40ab-9a51-209639d0b7d5" providerId="ADAL" clId="{6FE438BE-C0E2-45CB-A56A-1EA983A81CDB}" dt="2024-05-06T08:37:40.323" v="1868" actId="1036"/>
          <ac:picMkLst>
            <pc:docMk/>
            <pc:sldMk cId="2653438385" sldId="328"/>
            <ac:picMk id="5" creationId="{BC567416-E158-E5F0-A142-9A6520E05DB7}"/>
          </ac:picMkLst>
        </pc:picChg>
      </pc:sldChg>
      <pc:sldChg chg="addSp delSp modSp add del mod">
        <pc:chgData name="אוניל פאנקר" userId="d69db3a9-31c2-40ab-9a51-209639d0b7d5" providerId="ADAL" clId="{6FE438BE-C0E2-45CB-A56A-1EA983A81CDB}" dt="2024-05-21T16:06:54.746" v="2149" actId="47"/>
        <pc:sldMkLst>
          <pc:docMk/>
          <pc:sldMk cId="4031957223" sldId="329"/>
        </pc:sldMkLst>
        <pc:spChg chg="mod">
          <ac:chgData name="אוניל פאנקר" userId="d69db3a9-31c2-40ab-9a51-209639d0b7d5" providerId="ADAL" clId="{6FE438BE-C0E2-45CB-A56A-1EA983A81CDB}" dt="2024-05-06T08:35:44.712" v="1814" actId="313"/>
          <ac:spMkLst>
            <pc:docMk/>
            <pc:sldMk cId="4031957223" sldId="329"/>
            <ac:spMk id="2" creationId="{F0A137BE-D609-486E-BD0C-57E9149F6408}"/>
          </ac:spMkLst>
        </pc:spChg>
        <pc:spChg chg="del">
          <ac:chgData name="אוניל פאנקר" userId="d69db3a9-31c2-40ab-9a51-209639d0b7d5" providerId="ADAL" clId="{6FE438BE-C0E2-45CB-A56A-1EA983A81CDB}" dt="2024-05-06T08:35:41.812" v="1813" actId="478"/>
          <ac:spMkLst>
            <pc:docMk/>
            <pc:sldMk cId="4031957223" sldId="329"/>
            <ac:spMk id="3" creationId="{B0D3BE3B-FAC8-D20E-4ED6-0BCACC8F19D3}"/>
          </ac:spMkLst>
        </pc:spChg>
        <pc:picChg chg="add mod">
          <ac:chgData name="אוניל פאנקר" userId="d69db3a9-31c2-40ab-9a51-209639d0b7d5" providerId="ADAL" clId="{6FE438BE-C0E2-45CB-A56A-1EA983A81CDB}" dt="2024-05-06T08:37:21.366" v="1851" actId="1036"/>
          <ac:picMkLst>
            <pc:docMk/>
            <pc:sldMk cId="4031957223" sldId="329"/>
            <ac:picMk id="5" creationId="{E0AD623A-5F93-D353-34E6-BBEEA32D6301}"/>
          </ac:picMkLst>
        </pc:picChg>
      </pc:sldChg>
      <pc:sldChg chg="addSp delSp modSp add del mod ord">
        <pc:chgData name="אוניל פאנקר" userId="d69db3a9-31c2-40ab-9a51-209639d0b7d5" providerId="ADAL" clId="{6FE438BE-C0E2-45CB-A56A-1EA983A81CDB}" dt="2024-05-06T08:41:03.607" v="1983" actId="47"/>
        <pc:sldMkLst>
          <pc:docMk/>
          <pc:sldMk cId="1446016018" sldId="330"/>
        </pc:sldMkLst>
        <pc:spChg chg="add del mod">
          <ac:chgData name="אוניל פאנקר" userId="d69db3a9-31c2-40ab-9a51-209639d0b7d5" providerId="ADAL" clId="{6FE438BE-C0E2-45CB-A56A-1EA983A81CDB}" dt="2024-05-06T08:39:07.294" v="1921" actId="478"/>
          <ac:spMkLst>
            <pc:docMk/>
            <pc:sldMk cId="1446016018" sldId="330"/>
            <ac:spMk id="3" creationId="{16024977-520D-08BC-9688-DDDFE8E3D0F4}"/>
          </ac:spMkLst>
        </pc:spChg>
        <pc:spChg chg="add del mod">
          <ac:chgData name="אוניל פאנקר" userId="d69db3a9-31c2-40ab-9a51-209639d0b7d5" providerId="ADAL" clId="{6FE438BE-C0E2-45CB-A56A-1EA983A81CDB}" dt="2024-05-06T08:40:18.855" v="1964" actId="478"/>
          <ac:spMkLst>
            <pc:docMk/>
            <pc:sldMk cId="1446016018" sldId="330"/>
            <ac:spMk id="5" creationId="{7C3AE8A5-5469-2553-1C71-7DA5FDAFD843}"/>
          </ac:spMkLst>
        </pc:spChg>
        <pc:spChg chg="add mod">
          <ac:chgData name="אוניל פאנקר" userId="d69db3a9-31c2-40ab-9a51-209639d0b7d5" providerId="ADAL" clId="{6FE438BE-C0E2-45CB-A56A-1EA983A81CDB}" dt="2024-05-06T08:40:38.685" v="1978" actId="1076"/>
          <ac:spMkLst>
            <pc:docMk/>
            <pc:sldMk cId="1446016018" sldId="330"/>
            <ac:spMk id="6" creationId="{B62240F3-FA97-9288-DE8E-4AE92939B654}"/>
          </ac:spMkLst>
        </pc:spChg>
        <pc:spChg chg="del mod">
          <ac:chgData name="אוניל פאנקר" userId="d69db3a9-31c2-40ab-9a51-209639d0b7d5" providerId="ADAL" clId="{6FE438BE-C0E2-45CB-A56A-1EA983A81CDB}" dt="2024-05-06T08:39:02.119" v="1919" actId="478"/>
          <ac:spMkLst>
            <pc:docMk/>
            <pc:sldMk cId="1446016018" sldId="330"/>
            <ac:spMk id="1627" creationId="{00000000-0000-0000-0000-000000000000}"/>
          </ac:spMkLst>
        </pc:spChg>
        <pc:spChg chg="mod">
          <ac:chgData name="אוניל פאנקר" userId="d69db3a9-31c2-40ab-9a51-209639d0b7d5" providerId="ADAL" clId="{6FE438BE-C0E2-45CB-A56A-1EA983A81CDB}" dt="2024-05-06T08:38:55.424" v="1917" actId="14100"/>
          <ac:spMkLst>
            <pc:docMk/>
            <pc:sldMk cId="1446016018" sldId="330"/>
            <ac:spMk id="1628" creationId="{00000000-0000-0000-0000-000000000000}"/>
          </ac:spMkLst>
        </pc:spChg>
        <pc:spChg chg="del">
          <ac:chgData name="אוניל פאנקר" userId="d69db3a9-31c2-40ab-9a51-209639d0b7d5" providerId="ADAL" clId="{6FE438BE-C0E2-45CB-A56A-1EA983A81CDB}" dt="2024-05-06T08:39:05.505" v="1920" actId="478"/>
          <ac:spMkLst>
            <pc:docMk/>
            <pc:sldMk cId="1446016018" sldId="330"/>
            <ac:spMk id="1698" creationId="{00000000-0000-0000-0000-000000000000}"/>
          </ac:spMkLst>
        </pc:spChg>
        <pc:grpChg chg="del">
          <ac:chgData name="אוניל פאנקר" userId="d69db3a9-31c2-40ab-9a51-209639d0b7d5" providerId="ADAL" clId="{6FE438BE-C0E2-45CB-A56A-1EA983A81CDB}" dt="2024-05-06T08:40:31.186" v="1976" actId="478"/>
          <ac:grpSpMkLst>
            <pc:docMk/>
            <pc:sldMk cId="1446016018" sldId="330"/>
            <ac:grpSpMk id="1629" creationId="{00000000-0000-0000-0000-000000000000}"/>
          </ac:grpSpMkLst>
        </pc:grpChg>
        <pc:grpChg chg="del">
          <ac:chgData name="אוניל פאנקר" userId="d69db3a9-31c2-40ab-9a51-209639d0b7d5" providerId="ADAL" clId="{6FE438BE-C0E2-45CB-A56A-1EA983A81CDB}" dt="2024-05-06T08:40:29.966" v="1975" actId="478"/>
          <ac:grpSpMkLst>
            <pc:docMk/>
            <pc:sldMk cId="1446016018" sldId="330"/>
            <ac:grpSpMk id="1652" creationId="{00000000-0000-0000-0000-000000000000}"/>
          </ac:grpSpMkLst>
        </pc:grpChg>
        <pc:grpChg chg="del">
          <ac:chgData name="אוניל פאנקר" userId="d69db3a9-31c2-40ab-9a51-209639d0b7d5" providerId="ADAL" clId="{6FE438BE-C0E2-45CB-A56A-1EA983A81CDB}" dt="2024-05-06T08:39:58.973" v="1931" actId="478"/>
          <ac:grpSpMkLst>
            <pc:docMk/>
            <pc:sldMk cId="1446016018" sldId="330"/>
            <ac:grpSpMk id="1675" creationId="{00000000-0000-0000-0000-000000000000}"/>
          </ac:grpSpMkLst>
        </pc:grpChg>
        <pc:picChg chg="add mod">
          <ac:chgData name="אוניל פאנקר" userId="d69db3a9-31c2-40ab-9a51-209639d0b7d5" providerId="ADAL" clId="{6FE438BE-C0E2-45CB-A56A-1EA983A81CDB}" dt="2024-05-06T08:40:35.052" v="1977" actId="1076"/>
          <ac:picMkLst>
            <pc:docMk/>
            <pc:sldMk cId="1446016018" sldId="330"/>
            <ac:picMk id="4" creationId="{30667C9C-5B42-5667-02A2-E25E3EADE7D3}"/>
          </ac:picMkLst>
        </pc:picChg>
      </pc:sldChg>
      <pc:sldChg chg="addSp delSp modSp add mod">
        <pc:chgData name="אוניל פאנקר" userId="d69db3a9-31c2-40ab-9a51-209639d0b7d5" providerId="ADAL" clId="{6FE438BE-C0E2-45CB-A56A-1EA983A81CDB}" dt="2024-05-06T08:40:55.482" v="1982" actId="1076"/>
        <pc:sldMkLst>
          <pc:docMk/>
          <pc:sldMk cId="1908170663" sldId="331"/>
        </pc:sldMkLst>
        <pc:spChg chg="add del mod">
          <ac:chgData name="אוניל פאנקר" userId="d69db3a9-31c2-40ab-9a51-209639d0b7d5" providerId="ADAL" clId="{6FE438BE-C0E2-45CB-A56A-1EA983A81CDB}" dt="2024-05-06T08:39:21.694" v="1924" actId="478"/>
          <ac:spMkLst>
            <pc:docMk/>
            <pc:sldMk cId="1908170663" sldId="331"/>
            <ac:spMk id="3" creationId="{524D1A78-CBA6-CBA4-1650-58F1A2EC6C2C}"/>
          </ac:spMkLst>
        </pc:spChg>
        <pc:spChg chg="del">
          <ac:chgData name="אוניל פאנקר" userId="d69db3a9-31c2-40ab-9a51-209639d0b7d5" providerId="ADAL" clId="{6FE438BE-C0E2-45CB-A56A-1EA983A81CDB}" dt="2024-05-06T08:39:18.927" v="1923" actId="478"/>
          <ac:spMkLst>
            <pc:docMk/>
            <pc:sldMk cId="1908170663" sldId="331"/>
            <ac:spMk id="4" creationId="{7DD66A72-16B9-82AF-D3EC-93CC74E9E96E}"/>
          </ac:spMkLst>
        </pc:spChg>
        <pc:spChg chg="del">
          <ac:chgData name="אוניל פאנקר" userId="d69db3a9-31c2-40ab-9a51-209639d0b7d5" providerId="ADAL" clId="{6FE438BE-C0E2-45CB-A56A-1EA983A81CDB}" dt="2024-05-06T08:39:22.758" v="1925" actId="478"/>
          <ac:spMkLst>
            <pc:docMk/>
            <pc:sldMk cId="1908170663" sldId="331"/>
            <ac:spMk id="5" creationId="{F8E59C7C-43B1-2620-81D7-35C7C284D20B}"/>
          </ac:spMkLst>
        </pc:spChg>
        <pc:spChg chg="add mod">
          <ac:chgData name="אוניל פאנקר" userId="d69db3a9-31c2-40ab-9a51-209639d0b7d5" providerId="ADAL" clId="{6FE438BE-C0E2-45CB-A56A-1EA983A81CDB}" dt="2024-05-06T08:39:35.289" v="1928" actId="1076"/>
          <ac:spMkLst>
            <pc:docMk/>
            <pc:sldMk cId="1908170663" sldId="331"/>
            <ac:spMk id="6" creationId="{CCCA55E1-B328-5A81-99F1-614C312C2939}"/>
          </ac:spMkLst>
        </pc:spChg>
        <pc:spChg chg="mod">
          <ac:chgData name="אוניל פאנקר" userId="d69db3a9-31c2-40ab-9a51-209639d0b7d5" providerId="ADAL" clId="{6FE438BE-C0E2-45CB-A56A-1EA983A81CDB}" dt="2024-05-06T08:39:45.143" v="1929"/>
          <ac:spMkLst>
            <pc:docMk/>
            <pc:sldMk cId="1908170663" sldId="331"/>
            <ac:spMk id="9" creationId="{FACD69D4-992B-4BA5-5CAD-6C11B51F37D3}"/>
          </ac:spMkLst>
        </pc:spChg>
        <pc:spChg chg="mod">
          <ac:chgData name="אוניל פאנקר" userId="d69db3a9-31c2-40ab-9a51-209639d0b7d5" providerId="ADAL" clId="{6FE438BE-C0E2-45CB-A56A-1EA983A81CDB}" dt="2024-05-06T08:39:45.143" v="1929"/>
          <ac:spMkLst>
            <pc:docMk/>
            <pc:sldMk cId="1908170663" sldId="331"/>
            <ac:spMk id="10" creationId="{71DF7437-57F0-0072-328E-86A5191FA58F}"/>
          </ac:spMkLst>
        </pc:spChg>
        <pc:spChg chg="mod">
          <ac:chgData name="אוניל פאנקר" userId="d69db3a9-31c2-40ab-9a51-209639d0b7d5" providerId="ADAL" clId="{6FE438BE-C0E2-45CB-A56A-1EA983A81CDB}" dt="2024-05-06T08:39:45.143" v="1929"/>
          <ac:spMkLst>
            <pc:docMk/>
            <pc:sldMk cId="1908170663" sldId="331"/>
            <ac:spMk id="11" creationId="{B1D88943-1476-8C09-6B12-31D4501271BB}"/>
          </ac:spMkLst>
        </pc:spChg>
        <pc:spChg chg="mod">
          <ac:chgData name="אוניל פאנקר" userId="d69db3a9-31c2-40ab-9a51-209639d0b7d5" providerId="ADAL" clId="{6FE438BE-C0E2-45CB-A56A-1EA983A81CDB}" dt="2024-05-06T08:39:45.143" v="1929"/>
          <ac:spMkLst>
            <pc:docMk/>
            <pc:sldMk cId="1908170663" sldId="331"/>
            <ac:spMk id="12" creationId="{21C8BCCD-2EF3-7AB1-1B31-EDEB2C34488E}"/>
          </ac:spMkLst>
        </pc:spChg>
        <pc:spChg chg="mod">
          <ac:chgData name="אוניל פאנקר" userId="d69db3a9-31c2-40ab-9a51-209639d0b7d5" providerId="ADAL" clId="{6FE438BE-C0E2-45CB-A56A-1EA983A81CDB}" dt="2024-05-06T08:39:45.143" v="1929"/>
          <ac:spMkLst>
            <pc:docMk/>
            <pc:sldMk cId="1908170663" sldId="331"/>
            <ac:spMk id="13" creationId="{4D33F1E3-484C-95E5-46C4-16B7122EF8F9}"/>
          </ac:spMkLst>
        </pc:spChg>
        <pc:spChg chg="mod">
          <ac:chgData name="אוניל פאנקר" userId="d69db3a9-31c2-40ab-9a51-209639d0b7d5" providerId="ADAL" clId="{6FE438BE-C0E2-45CB-A56A-1EA983A81CDB}" dt="2024-05-06T08:39:45.143" v="1929"/>
          <ac:spMkLst>
            <pc:docMk/>
            <pc:sldMk cId="1908170663" sldId="331"/>
            <ac:spMk id="14" creationId="{B5AA82C1-3B75-7FA6-69E0-3D76683753DF}"/>
          </ac:spMkLst>
        </pc:spChg>
        <pc:spChg chg="mod">
          <ac:chgData name="אוניל פאנקר" userId="d69db3a9-31c2-40ab-9a51-209639d0b7d5" providerId="ADAL" clId="{6FE438BE-C0E2-45CB-A56A-1EA983A81CDB}" dt="2024-05-06T08:39:45.143" v="1929"/>
          <ac:spMkLst>
            <pc:docMk/>
            <pc:sldMk cId="1908170663" sldId="331"/>
            <ac:spMk id="15" creationId="{7727A097-D72E-9524-6685-F02DEB7E7E2B}"/>
          </ac:spMkLst>
        </pc:spChg>
        <pc:spChg chg="mod">
          <ac:chgData name="אוניל פאנקר" userId="d69db3a9-31c2-40ab-9a51-209639d0b7d5" providerId="ADAL" clId="{6FE438BE-C0E2-45CB-A56A-1EA983A81CDB}" dt="2024-05-06T08:39:45.143" v="1929"/>
          <ac:spMkLst>
            <pc:docMk/>
            <pc:sldMk cId="1908170663" sldId="331"/>
            <ac:spMk id="16" creationId="{F8047DB5-7704-4BEB-FFDB-B9563CF57E09}"/>
          </ac:spMkLst>
        </pc:spChg>
        <pc:spChg chg="mod">
          <ac:chgData name="אוניל פאנקר" userId="d69db3a9-31c2-40ab-9a51-209639d0b7d5" providerId="ADAL" clId="{6FE438BE-C0E2-45CB-A56A-1EA983A81CDB}" dt="2024-05-06T08:39:45.143" v="1929"/>
          <ac:spMkLst>
            <pc:docMk/>
            <pc:sldMk cId="1908170663" sldId="331"/>
            <ac:spMk id="17" creationId="{A18FADA8-5027-8A36-824D-176A8D9455E4}"/>
          </ac:spMkLst>
        </pc:spChg>
        <pc:spChg chg="mod">
          <ac:chgData name="אוניל פאנקר" userId="d69db3a9-31c2-40ab-9a51-209639d0b7d5" providerId="ADAL" clId="{6FE438BE-C0E2-45CB-A56A-1EA983A81CDB}" dt="2024-05-06T08:39:45.143" v="1929"/>
          <ac:spMkLst>
            <pc:docMk/>
            <pc:sldMk cId="1908170663" sldId="331"/>
            <ac:spMk id="18" creationId="{8CE049D8-676E-7964-E923-51268D0F7275}"/>
          </ac:spMkLst>
        </pc:spChg>
        <pc:spChg chg="mod">
          <ac:chgData name="אוניל פאנקר" userId="d69db3a9-31c2-40ab-9a51-209639d0b7d5" providerId="ADAL" clId="{6FE438BE-C0E2-45CB-A56A-1EA983A81CDB}" dt="2024-05-06T08:39:45.143" v="1929"/>
          <ac:spMkLst>
            <pc:docMk/>
            <pc:sldMk cId="1908170663" sldId="331"/>
            <ac:spMk id="19" creationId="{86CDB3E5-52CB-1C9D-42C8-E328216D9D30}"/>
          </ac:spMkLst>
        </pc:spChg>
        <pc:spChg chg="mod">
          <ac:chgData name="אוניל פאנקר" userId="d69db3a9-31c2-40ab-9a51-209639d0b7d5" providerId="ADAL" clId="{6FE438BE-C0E2-45CB-A56A-1EA983A81CDB}" dt="2024-05-06T08:39:45.143" v="1929"/>
          <ac:spMkLst>
            <pc:docMk/>
            <pc:sldMk cId="1908170663" sldId="331"/>
            <ac:spMk id="20" creationId="{010A0340-0A09-8E18-DD3E-864FCC96A0B3}"/>
          </ac:spMkLst>
        </pc:spChg>
        <pc:spChg chg="mod">
          <ac:chgData name="אוניל פאנקר" userId="d69db3a9-31c2-40ab-9a51-209639d0b7d5" providerId="ADAL" clId="{6FE438BE-C0E2-45CB-A56A-1EA983A81CDB}" dt="2024-05-06T08:39:45.143" v="1929"/>
          <ac:spMkLst>
            <pc:docMk/>
            <pc:sldMk cId="1908170663" sldId="331"/>
            <ac:spMk id="21" creationId="{8EC54F3B-C60B-FA12-4AB0-A1FA071CEFBF}"/>
          </ac:spMkLst>
        </pc:spChg>
        <pc:spChg chg="mod">
          <ac:chgData name="אוניל פאנקר" userId="d69db3a9-31c2-40ab-9a51-209639d0b7d5" providerId="ADAL" clId="{6FE438BE-C0E2-45CB-A56A-1EA983A81CDB}" dt="2024-05-06T08:39:45.143" v="1929"/>
          <ac:spMkLst>
            <pc:docMk/>
            <pc:sldMk cId="1908170663" sldId="331"/>
            <ac:spMk id="22" creationId="{9F49D440-C12A-4AB3-887B-345D0024D0D8}"/>
          </ac:spMkLst>
        </pc:spChg>
        <pc:spChg chg="mod">
          <ac:chgData name="אוניל פאנקר" userId="d69db3a9-31c2-40ab-9a51-209639d0b7d5" providerId="ADAL" clId="{6FE438BE-C0E2-45CB-A56A-1EA983A81CDB}" dt="2024-05-06T08:39:45.143" v="1929"/>
          <ac:spMkLst>
            <pc:docMk/>
            <pc:sldMk cId="1908170663" sldId="331"/>
            <ac:spMk id="23" creationId="{EC20A84B-26D9-5FEB-5E7F-4E036BD43213}"/>
          </ac:spMkLst>
        </pc:spChg>
        <pc:spChg chg="mod">
          <ac:chgData name="אוניל פאנקר" userId="d69db3a9-31c2-40ab-9a51-209639d0b7d5" providerId="ADAL" clId="{6FE438BE-C0E2-45CB-A56A-1EA983A81CDB}" dt="2024-05-06T08:39:45.143" v="1929"/>
          <ac:spMkLst>
            <pc:docMk/>
            <pc:sldMk cId="1908170663" sldId="331"/>
            <ac:spMk id="24" creationId="{4087433E-FD34-8D5C-4FDE-97125033FF1A}"/>
          </ac:spMkLst>
        </pc:spChg>
        <pc:spChg chg="mod">
          <ac:chgData name="אוניל פאנקר" userId="d69db3a9-31c2-40ab-9a51-209639d0b7d5" providerId="ADAL" clId="{6FE438BE-C0E2-45CB-A56A-1EA983A81CDB}" dt="2024-05-06T08:39:45.143" v="1929"/>
          <ac:spMkLst>
            <pc:docMk/>
            <pc:sldMk cId="1908170663" sldId="331"/>
            <ac:spMk id="25" creationId="{B2E29915-31B5-CEF4-2674-1E57316AC6FA}"/>
          </ac:spMkLst>
        </pc:spChg>
        <pc:spChg chg="mod">
          <ac:chgData name="אוניל פאנקר" userId="d69db3a9-31c2-40ab-9a51-209639d0b7d5" providerId="ADAL" clId="{6FE438BE-C0E2-45CB-A56A-1EA983A81CDB}" dt="2024-05-06T08:39:45.143" v="1929"/>
          <ac:spMkLst>
            <pc:docMk/>
            <pc:sldMk cId="1908170663" sldId="331"/>
            <ac:spMk id="26" creationId="{40207FDD-9A12-A9EE-5089-8B768A8B4995}"/>
          </ac:spMkLst>
        </pc:spChg>
        <pc:spChg chg="mod">
          <ac:chgData name="אוניל פאנקר" userId="d69db3a9-31c2-40ab-9a51-209639d0b7d5" providerId="ADAL" clId="{6FE438BE-C0E2-45CB-A56A-1EA983A81CDB}" dt="2024-05-06T08:39:45.143" v="1929"/>
          <ac:spMkLst>
            <pc:docMk/>
            <pc:sldMk cId="1908170663" sldId="331"/>
            <ac:spMk id="27" creationId="{804CC838-4731-9A59-BC31-E1FD10ECCC2C}"/>
          </ac:spMkLst>
        </pc:spChg>
        <pc:spChg chg="mod">
          <ac:chgData name="אוניל פאנקר" userId="d69db3a9-31c2-40ab-9a51-209639d0b7d5" providerId="ADAL" clId="{6FE438BE-C0E2-45CB-A56A-1EA983A81CDB}" dt="2024-05-06T08:39:45.143" v="1929"/>
          <ac:spMkLst>
            <pc:docMk/>
            <pc:sldMk cId="1908170663" sldId="331"/>
            <ac:spMk id="28" creationId="{0B5194A9-E28E-F03F-4FBF-28F4C08F421F}"/>
          </ac:spMkLst>
        </pc:spChg>
        <pc:spChg chg="mod">
          <ac:chgData name="אוניל פאנקר" userId="d69db3a9-31c2-40ab-9a51-209639d0b7d5" providerId="ADAL" clId="{6FE438BE-C0E2-45CB-A56A-1EA983A81CDB}" dt="2024-05-06T08:39:45.143" v="1929"/>
          <ac:spMkLst>
            <pc:docMk/>
            <pc:sldMk cId="1908170663" sldId="331"/>
            <ac:spMk id="29" creationId="{F8EFA6F0-021E-BE97-52F1-BFA5E8B4A685}"/>
          </ac:spMkLst>
        </pc:spChg>
        <pc:spChg chg="mod">
          <ac:chgData name="אוניל פאנקר" userId="d69db3a9-31c2-40ab-9a51-209639d0b7d5" providerId="ADAL" clId="{6FE438BE-C0E2-45CB-A56A-1EA983A81CDB}" dt="2024-05-06T08:39:45.143" v="1929"/>
          <ac:spMkLst>
            <pc:docMk/>
            <pc:sldMk cId="1908170663" sldId="331"/>
            <ac:spMk id="31" creationId="{9FDC15B7-CF0F-040E-7717-E08359F5DD47}"/>
          </ac:spMkLst>
        </pc:spChg>
        <pc:spChg chg="mod">
          <ac:chgData name="אוניל פאנקר" userId="d69db3a9-31c2-40ab-9a51-209639d0b7d5" providerId="ADAL" clId="{6FE438BE-C0E2-45CB-A56A-1EA983A81CDB}" dt="2024-05-06T08:39:45.143" v="1929"/>
          <ac:spMkLst>
            <pc:docMk/>
            <pc:sldMk cId="1908170663" sldId="331"/>
            <ac:spMk id="33" creationId="{BE6A2002-C4D7-F393-EB1C-E486EF5C850A}"/>
          </ac:spMkLst>
        </pc:spChg>
        <pc:spChg chg="mod">
          <ac:chgData name="אוניל פאנקר" userId="d69db3a9-31c2-40ab-9a51-209639d0b7d5" providerId="ADAL" clId="{6FE438BE-C0E2-45CB-A56A-1EA983A81CDB}" dt="2024-05-06T08:39:45.143" v="1929"/>
          <ac:spMkLst>
            <pc:docMk/>
            <pc:sldMk cId="1908170663" sldId="331"/>
            <ac:spMk id="34" creationId="{409D4B6D-7BBB-DA7E-A8CF-ECC204A096EB}"/>
          </ac:spMkLst>
        </pc:spChg>
        <pc:spChg chg="mod">
          <ac:chgData name="אוניל פאנקר" userId="d69db3a9-31c2-40ab-9a51-209639d0b7d5" providerId="ADAL" clId="{6FE438BE-C0E2-45CB-A56A-1EA983A81CDB}" dt="2024-05-06T08:39:45.143" v="1929"/>
          <ac:spMkLst>
            <pc:docMk/>
            <pc:sldMk cId="1908170663" sldId="331"/>
            <ac:spMk id="35" creationId="{0659DB79-B5B1-B0A0-9E99-57C066FC9F5C}"/>
          </ac:spMkLst>
        </pc:spChg>
        <pc:spChg chg="mod">
          <ac:chgData name="אוניל פאנקר" userId="d69db3a9-31c2-40ab-9a51-209639d0b7d5" providerId="ADAL" clId="{6FE438BE-C0E2-45CB-A56A-1EA983A81CDB}" dt="2024-05-06T08:39:45.143" v="1929"/>
          <ac:spMkLst>
            <pc:docMk/>
            <pc:sldMk cId="1908170663" sldId="331"/>
            <ac:spMk id="36" creationId="{80C297FE-547F-E931-0029-802E6966E19F}"/>
          </ac:spMkLst>
        </pc:spChg>
        <pc:spChg chg="mod">
          <ac:chgData name="אוניל פאנקר" userId="d69db3a9-31c2-40ab-9a51-209639d0b7d5" providerId="ADAL" clId="{6FE438BE-C0E2-45CB-A56A-1EA983A81CDB}" dt="2024-05-06T08:39:45.143" v="1929"/>
          <ac:spMkLst>
            <pc:docMk/>
            <pc:sldMk cId="1908170663" sldId="331"/>
            <ac:spMk id="37" creationId="{BFDCAB11-89AC-82A4-C5A3-E3F101964C9C}"/>
          </ac:spMkLst>
        </pc:spChg>
        <pc:spChg chg="mod">
          <ac:chgData name="אוניל פאנקר" userId="d69db3a9-31c2-40ab-9a51-209639d0b7d5" providerId="ADAL" clId="{6FE438BE-C0E2-45CB-A56A-1EA983A81CDB}" dt="2024-05-06T08:39:45.143" v="1929"/>
          <ac:spMkLst>
            <pc:docMk/>
            <pc:sldMk cId="1908170663" sldId="331"/>
            <ac:spMk id="38" creationId="{4F3BF48C-EB80-48D4-92E5-17FCFAEA0651}"/>
          </ac:spMkLst>
        </pc:spChg>
        <pc:spChg chg="mod">
          <ac:chgData name="אוניל פאנקר" userId="d69db3a9-31c2-40ab-9a51-209639d0b7d5" providerId="ADAL" clId="{6FE438BE-C0E2-45CB-A56A-1EA983A81CDB}" dt="2024-05-06T08:39:45.143" v="1929"/>
          <ac:spMkLst>
            <pc:docMk/>
            <pc:sldMk cId="1908170663" sldId="331"/>
            <ac:spMk id="39" creationId="{B10D2ACA-CE2D-C8EA-7B4C-4342D917AA17}"/>
          </ac:spMkLst>
        </pc:spChg>
        <pc:spChg chg="mod">
          <ac:chgData name="אוניל פאנקר" userId="d69db3a9-31c2-40ab-9a51-209639d0b7d5" providerId="ADAL" clId="{6FE438BE-C0E2-45CB-A56A-1EA983A81CDB}" dt="2024-05-06T08:39:45.143" v="1929"/>
          <ac:spMkLst>
            <pc:docMk/>
            <pc:sldMk cId="1908170663" sldId="331"/>
            <ac:spMk id="40" creationId="{64C27655-EF3A-E97C-FABC-284AFEB964DC}"/>
          </ac:spMkLst>
        </pc:spChg>
        <pc:spChg chg="mod">
          <ac:chgData name="אוניל פאנקר" userId="d69db3a9-31c2-40ab-9a51-209639d0b7d5" providerId="ADAL" clId="{6FE438BE-C0E2-45CB-A56A-1EA983A81CDB}" dt="2024-05-06T08:39:45.143" v="1929"/>
          <ac:spMkLst>
            <pc:docMk/>
            <pc:sldMk cId="1908170663" sldId="331"/>
            <ac:spMk id="41" creationId="{A3386431-FB21-6F48-BE3F-69D70FF03D01}"/>
          </ac:spMkLst>
        </pc:spChg>
        <pc:spChg chg="mod">
          <ac:chgData name="אוניל פאנקר" userId="d69db3a9-31c2-40ab-9a51-209639d0b7d5" providerId="ADAL" clId="{6FE438BE-C0E2-45CB-A56A-1EA983A81CDB}" dt="2024-05-06T08:39:45.143" v="1929"/>
          <ac:spMkLst>
            <pc:docMk/>
            <pc:sldMk cId="1908170663" sldId="331"/>
            <ac:spMk id="42" creationId="{6FEAE883-43C2-641D-3FBE-0D7880EF0A27}"/>
          </ac:spMkLst>
        </pc:spChg>
        <pc:spChg chg="mod">
          <ac:chgData name="אוניל פאנקר" userId="d69db3a9-31c2-40ab-9a51-209639d0b7d5" providerId="ADAL" clId="{6FE438BE-C0E2-45CB-A56A-1EA983A81CDB}" dt="2024-05-06T08:39:45.143" v="1929"/>
          <ac:spMkLst>
            <pc:docMk/>
            <pc:sldMk cId="1908170663" sldId="331"/>
            <ac:spMk id="43" creationId="{D3C83BA4-90EA-2B26-8462-458D3E90F5C3}"/>
          </ac:spMkLst>
        </pc:spChg>
        <pc:spChg chg="mod">
          <ac:chgData name="אוניל פאנקר" userId="d69db3a9-31c2-40ab-9a51-209639d0b7d5" providerId="ADAL" clId="{6FE438BE-C0E2-45CB-A56A-1EA983A81CDB}" dt="2024-05-06T08:39:45.143" v="1929"/>
          <ac:spMkLst>
            <pc:docMk/>
            <pc:sldMk cId="1908170663" sldId="331"/>
            <ac:spMk id="44" creationId="{265DA2A2-9E64-65D1-96D0-C760C55E9EF6}"/>
          </ac:spMkLst>
        </pc:spChg>
        <pc:spChg chg="mod">
          <ac:chgData name="אוניל פאנקר" userId="d69db3a9-31c2-40ab-9a51-209639d0b7d5" providerId="ADAL" clId="{6FE438BE-C0E2-45CB-A56A-1EA983A81CDB}" dt="2024-05-06T08:39:45.143" v="1929"/>
          <ac:spMkLst>
            <pc:docMk/>
            <pc:sldMk cId="1908170663" sldId="331"/>
            <ac:spMk id="45" creationId="{C4CBE149-7F00-742E-7117-B1E618A45F96}"/>
          </ac:spMkLst>
        </pc:spChg>
        <pc:spChg chg="mod">
          <ac:chgData name="אוניל פאנקר" userId="d69db3a9-31c2-40ab-9a51-209639d0b7d5" providerId="ADAL" clId="{6FE438BE-C0E2-45CB-A56A-1EA983A81CDB}" dt="2024-05-06T08:39:45.143" v="1929"/>
          <ac:spMkLst>
            <pc:docMk/>
            <pc:sldMk cId="1908170663" sldId="331"/>
            <ac:spMk id="46" creationId="{BFB92996-219F-8EB7-8F6A-6A30CA75CB7C}"/>
          </ac:spMkLst>
        </pc:spChg>
        <pc:spChg chg="mod">
          <ac:chgData name="אוניל פאנקר" userId="d69db3a9-31c2-40ab-9a51-209639d0b7d5" providerId="ADAL" clId="{6FE438BE-C0E2-45CB-A56A-1EA983A81CDB}" dt="2024-05-06T08:39:45.143" v="1929"/>
          <ac:spMkLst>
            <pc:docMk/>
            <pc:sldMk cId="1908170663" sldId="331"/>
            <ac:spMk id="47" creationId="{70893D89-68AB-040B-4B07-F565E5F92752}"/>
          </ac:spMkLst>
        </pc:spChg>
        <pc:spChg chg="mod">
          <ac:chgData name="אוניל פאנקר" userId="d69db3a9-31c2-40ab-9a51-209639d0b7d5" providerId="ADAL" clId="{6FE438BE-C0E2-45CB-A56A-1EA983A81CDB}" dt="2024-05-06T08:39:45.143" v="1929"/>
          <ac:spMkLst>
            <pc:docMk/>
            <pc:sldMk cId="1908170663" sldId="331"/>
            <ac:spMk id="48" creationId="{9627E1BB-B6E8-11E0-CB51-8C8FD1ED88DB}"/>
          </ac:spMkLst>
        </pc:spChg>
        <pc:spChg chg="mod">
          <ac:chgData name="אוניל פאנקר" userId="d69db3a9-31c2-40ab-9a51-209639d0b7d5" providerId="ADAL" clId="{6FE438BE-C0E2-45CB-A56A-1EA983A81CDB}" dt="2024-05-06T08:39:45.143" v="1929"/>
          <ac:spMkLst>
            <pc:docMk/>
            <pc:sldMk cId="1908170663" sldId="331"/>
            <ac:spMk id="49" creationId="{87E46877-4AA7-D177-CC24-CA8B54871D9C}"/>
          </ac:spMkLst>
        </pc:spChg>
        <pc:spChg chg="mod">
          <ac:chgData name="אוניל פאנקר" userId="d69db3a9-31c2-40ab-9a51-209639d0b7d5" providerId="ADAL" clId="{6FE438BE-C0E2-45CB-A56A-1EA983A81CDB}" dt="2024-05-06T08:39:45.143" v="1929"/>
          <ac:spMkLst>
            <pc:docMk/>
            <pc:sldMk cId="1908170663" sldId="331"/>
            <ac:spMk id="50" creationId="{2EA52504-CB52-6DD2-545E-220A90EEBF99}"/>
          </ac:spMkLst>
        </pc:spChg>
        <pc:spChg chg="mod">
          <ac:chgData name="אוניל פאנקר" userId="d69db3a9-31c2-40ab-9a51-209639d0b7d5" providerId="ADAL" clId="{6FE438BE-C0E2-45CB-A56A-1EA983A81CDB}" dt="2024-05-06T08:39:45.143" v="1929"/>
          <ac:spMkLst>
            <pc:docMk/>
            <pc:sldMk cId="1908170663" sldId="331"/>
            <ac:spMk id="51" creationId="{26EF7449-D14F-D7E6-8F69-91E838EEE95A}"/>
          </ac:spMkLst>
        </pc:spChg>
        <pc:spChg chg="mod">
          <ac:chgData name="אוניל פאנקר" userId="d69db3a9-31c2-40ab-9a51-209639d0b7d5" providerId="ADAL" clId="{6FE438BE-C0E2-45CB-A56A-1EA983A81CDB}" dt="2024-05-06T08:39:45.143" v="1929"/>
          <ac:spMkLst>
            <pc:docMk/>
            <pc:sldMk cId="1908170663" sldId="331"/>
            <ac:spMk id="52" creationId="{C46F4C25-0792-90BB-86E7-DB45A54E73D9}"/>
          </ac:spMkLst>
        </pc:spChg>
        <pc:spChg chg="mod">
          <ac:chgData name="אוניל פאנקר" userId="d69db3a9-31c2-40ab-9a51-209639d0b7d5" providerId="ADAL" clId="{6FE438BE-C0E2-45CB-A56A-1EA983A81CDB}" dt="2024-05-06T08:39:45.143" v="1929"/>
          <ac:spMkLst>
            <pc:docMk/>
            <pc:sldMk cId="1908170663" sldId="331"/>
            <ac:spMk id="55" creationId="{2B027CA0-68E9-4165-DF9A-138BA74D6D4C}"/>
          </ac:spMkLst>
        </pc:spChg>
        <pc:spChg chg="mod">
          <ac:chgData name="אוניל פאנקר" userId="d69db3a9-31c2-40ab-9a51-209639d0b7d5" providerId="ADAL" clId="{6FE438BE-C0E2-45CB-A56A-1EA983A81CDB}" dt="2024-05-06T08:39:45.143" v="1929"/>
          <ac:spMkLst>
            <pc:docMk/>
            <pc:sldMk cId="1908170663" sldId="331"/>
            <ac:spMk id="56" creationId="{AECF4AB3-392C-05E6-534F-FD76DAE61691}"/>
          </ac:spMkLst>
        </pc:spChg>
        <pc:spChg chg="mod">
          <ac:chgData name="אוניל פאנקר" userId="d69db3a9-31c2-40ab-9a51-209639d0b7d5" providerId="ADAL" clId="{6FE438BE-C0E2-45CB-A56A-1EA983A81CDB}" dt="2024-05-06T08:39:45.143" v="1929"/>
          <ac:spMkLst>
            <pc:docMk/>
            <pc:sldMk cId="1908170663" sldId="331"/>
            <ac:spMk id="57" creationId="{AC6FCAF7-9FE8-4B6B-FE87-BF174478D001}"/>
          </ac:spMkLst>
        </pc:spChg>
        <pc:spChg chg="mod">
          <ac:chgData name="אוניל פאנקר" userId="d69db3a9-31c2-40ab-9a51-209639d0b7d5" providerId="ADAL" clId="{6FE438BE-C0E2-45CB-A56A-1EA983A81CDB}" dt="2024-05-06T08:39:45.143" v="1929"/>
          <ac:spMkLst>
            <pc:docMk/>
            <pc:sldMk cId="1908170663" sldId="331"/>
            <ac:spMk id="58" creationId="{04A52374-0FCF-FAED-87EA-3922CB672612}"/>
          </ac:spMkLst>
        </pc:spChg>
        <pc:spChg chg="mod">
          <ac:chgData name="אוניל פאנקר" userId="d69db3a9-31c2-40ab-9a51-209639d0b7d5" providerId="ADAL" clId="{6FE438BE-C0E2-45CB-A56A-1EA983A81CDB}" dt="2024-05-06T08:39:45.143" v="1929"/>
          <ac:spMkLst>
            <pc:docMk/>
            <pc:sldMk cId="1908170663" sldId="331"/>
            <ac:spMk id="59" creationId="{040E2977-1574-BF45-C449-4D896741B2AF}"/>
          </ac:spMkLst>
        </pc:spChg>
        <pc:spChg chg="mod">
          <ac:chgData name="אוניל פאנקר" userId="d69db3a9-31c2-40ab-9a51-209639d0b7d5" providerId="ADAL" clId="{6FE438BE-C0E2-45CB-A56A-1EA983A81CDB}" dt="2024-05-06T08:39:45.143" v="1929"/>
          <ac:spMkLst>
            <pc:docMk/>
            <pc:sldMk cId="1908170663" sldId="331"/>
            <ac:spMk id="60" creationId="{026D4A47-0F0F-E1D1-841C-E46009869B2A}"/>
          </ac:spMkLst>
        </pc:spChg>
        <pc:spChg chg="mod">
          <ac:chgData name="אוניל פאנקר" userId="d69db3a9-31c2-40ab-9a51-209639d0b7d5" providerId="ADAL" clId="{6FE438BE-C0E2-45CB-A56A-1EA983A81CDB}" dt="2024-05-06T08:39:45.143" v="1929"/>
          <ac:spMkLst>
            <pc:docMk/>
            <pc:sldMk cId="1908170663" sldId="331"/>
            <ac:spMk id="61" creationId="{27DFFED4-3DC7-F488-FA2F-51F0DB69B160}"/>
          </ac:spMkLst>
        </pc:spChg>
        <pc:spChg chg="mod">
          <ac:chgData name="אוניל פאנקר" userId="d69db3a9-31c2-40ab-9a51-209639d0b7d5" providerId="ADAL" clId="{6FE438BE-C0E2-45CB-A56A-1EA983A81CDB}" dt="2024-05-06T08:39:45.143" v="1929"/>
          <ac:spMkLst>
            <pc:docMk/>
            <pc:sldMk cId="1908170663" sldId="331"/>
            <ac:spMk id="62" creationId="{0C3A95D8-2EE1-AF11-FA5A-294B6C761C94}"/>
          </ac:spMkLst>
        </pc:spChg>
        <pc:spChg chg="mod">
          <ac:chgData name="אוניל פאנקר" userId="d69db3a9-31c2-40ab-9a51-209639d0b7d5" providerId="ADAL" clId="{6FE438BE-C0E2-45CB-A56A-1EA983A81CDB}" dt="2024-05-06T08:39:45.143" v="1929"/>
          <ac:spMkLst>
            <pc:docMk/>
            <pc:sldMk cId="1908170663" sldId="331"/>
            <ac:spMk id="63" creationId="{A56948AC-D618-1A3A-935F-BBAA7FD2DDDF}"/>
          </ac:spMkLst>
        </pc:spChg>
        <pc:spChg chg="mod">
          <ac:chgData name="אוניל פאנקר" userId="d69db3a9-31c2-40ab-9a51-209639d0b7d5" providerId="ADAL" clId="{6FE438BE-C0E2-45CB-A56A-1EA983A81CDB}" dt="2024-05-06T08:39:45.143" v="1929"/>
          <ac:spMkLst>
            <pc:docMk/>
            <pc:sldMk cId="1908170663" sldId="331"/>
            <ac:spMk id="64" creationId="{2557F280-5E28-9E64-9754-E1ACD47C72D9}"/>
          </ac:spMkLst>
        </pc:spChg>
        <pc:spChg chg="mod">
          <ac:chgData name="אוניל פאנקר" userId="d69db3a9-31c2-40ab-9a51-209639d0b7d5" providerId="ADAL" clId="{6FE438BE-C0E2-45CB-A56A-1EA983A81CDB}" dt="2024-05-06T08:39:45.143" v="1929"/>
          <ac:spMkLst>
            <pc:docMk/>
            <pc:sldMk cId="1908170663" sldId="331"/>
            <ac:spMk id="65" creationId="{7AF111E7-D763-3DCB-57A6-726A353F0124}"/>
          </ac:spMkLst>
        </pc:spChg>
        <pc:spChg chg="mod">
          <ac:chgData name="אוניל פאנקר" userId="d69db3a9-31c2-40ab-9a51-209639d0b7d5" providerId="ADAL" clId="{6FE438BE-C0E2-45CB-A56A-1EA983A81CDB}" dt="2024-05-06T08:39:45.143" v="1929"/>
          <ac:spMkLst>
            <pc:docMk/>
            <pc:sldMk cId="1908170663" sldId="331"/>
            <ac:spMk id="66" creationId="{681621AE-5F99-F36E-F36B-BE3A2150D41F}"/>
          </ac:spMkLst>
        </pc:spChg>
        <pc:spChg chg="mod">
          <ac:chgData name="אוניל פאנקר" userId="d69db3a9-31c2-40ab-9a51-209639d0b7d5" providerId="ADAL" clId="{6FE438BE-C0E2-45CB-A56A-1EA983A81CDB}" dt="2024-05-06T08:39:45.143" v="1929"/>
          <ac:spMkLst>
            <pc:docMk/>
            <pc:sldMk cId="1908170663" sldId="331"/>
            <ac:spMk id="67" creationId="{F55F28CB-7238-8CDD-7B03-A5F5222E6A93}"/>
          </ac:spMkLst>
        </pc:spChg>
        <pc:spChg chg="mod">
          <ac:chgData name="אוניל פאנקר" userId="d69db3a9-31c2-40ab-9a51-209639d0b7d5" providerId="ADAL" clId="{6FE438BE-C0E2-45CB-A56A-1EA983A81CDB}" dt="2024-05-06T08:39:45.143" v="1929"/>
          <ac:spMkLst>
            <pc:docMk/>
            <pc:sldMk cId="1908170663" sldId="331"/>
            <ac:spMk id="68" creationId="{203453EC-BC73-5E14-54F2-D71FCC8AD3E2}"/>
          </ac:spMkLst>
        </pc:spChg>
        <pc:spChg chg="mod">
          <ac:chgData name="אוניל פאנקר" userId="d69db3a9-31c2-40ab-9a51-209639d0b7d5" providerId="ADAL" clId="{6FE438BE-C0E2-45CB-A56A-1EA983A81CDB}" dt="2024-05-06T08:39:45.143" v="1929"/>
          <ac:spMkLst>
            <pc:docMk/>
            <pc:sldMk cId="1908170663" sldId="331"/>
            <ac:spMk id="69" creationId="{AA6CCB62-A9B5-89F2-0066-CDF6D59CA93C}"/>
          </ac:spMkLst>
        </pc:spChg>
        <pc:spChg chg="mod">
          <ac:chgData name="אוניל פאנקר" userId="d69db3a9-31c2-40ab-9a51-209639d0b7d5" providerId="ADAL" clId="{6FE438BE-C0E2-45CB-A56A-1EA983A81CDB}" dt="2024-05-06T08:39:45.143" v="1929"/>
          <ac:spMkLst>
            <pc:docMk/>
            <pc:sldMk cId="1908170663" sldId="331"/>
            <ac:spMk id="70" creationId="{5F57753D-3828-E3B2-E49D-035E72FCBB41}"/>
          </ac:spMkLst>
        </pc:spChg>
        <pc:spChg chg="mod">
          <ac:chgData name="אוניל פאנקר" userId="d69db3a9-31c2-40ab-9a51-209639d0b7d5" providerId="ADAL" clId="{6FE438BE-C0E2-45CB-A56A-1EA983A81CDB}" dt="2024-05-06T08:39:45.143" v="1929"/>
          <ac:spMkLst>
            <pc:docMk/>
            <pc:sldMk cId="1908170663" sldId="331"/>
            <ac:spMk id="71" creationId="{A79B83E0-398F-9A3A-2293-FCCC940B930E}"/>
          </ac:spMkLst>
        </pc:spChg>
        <pc:spChg chg="mod">
          <ac:chgData name="אוניל פאנקר" userId="d69db3a9-31c2-40ab-9a51-209639d0b7d5" providerId="ADAL" clId="{6FE438BE-C0E2-45CB-A56A-1EA983A81CDB}" dt="2024-05-06T08:39:45.143" v="1929"/>
          <ac:spMkLst>
            <pc:docMk/>
            <pc:sldMk cId="1908170663" sldId="331"/>
            <ac:spMk id="72" creationId="{3E136179-A89A-85C0-76C2-D5A5529253E8}"/>
          </ac:spMkLst>
        </pc:spChg>
        <pc:spChg chg="mod">
          <ac:chgData name="אוניל פאנקר" userId="d69db3a9-31c2-40ab-9a51-209639d0b7d5" providerId="ADAL" clId="{6FE438BE-C0E2-45CB-A56A-1EA983A81CDB}" dt="2024-05-06T08:39:45.143" v="1929"/>
          <ac:spMkLst>
            <pc:docMk/>
            <pc:sldMk cId="1908170663" sldId="331"/>
            <ac:spMk id="73" creationId="{94F0699A-6F65-A710-EFEB-2E95B0C02CEE}"/>
          </ac:spMkLst>
        </pc:spChg>
        <pc:spChg chg="mod">
          <ac:chgData name="אוניל פאנקר" userId="d69db3a9-31c2-40ab-9a51-209639d0b7d5" providerId="ADAL" clId="{6FE438BE-C0E2-45CB-A56A-1EA983A81CDB}" dt="2024-05-06T08:39:45.143" v="1929"/>
          <ac:spMkLst>
            <pc:docMk/>
            <pc:sldMk cId="1908170663" sldId="331"/>
            <ac:spMk id="74" creationId="{EB3AD870-FA82-4852-0748-1F93031879E2}"/>
          </ac:spMkLst>
        </pc:spChg>
        <pc:spChg chg="mod">
          <ac:chgData name="אוניל פאנקר" userId="d69db3a9-31c2-40ab-9a51-209639d0b7d5" providerId="ADAL" clId="{6FE438BE-C0E2-45CB-A56A-1EA983A81CDB}" dt="2024-05-06T08:39:45.143" v="1929"/>
          <ac:spMkLst>
            <pc:docMk/>
            <pc:sldMk cId="1908170663" sldId="331"/>
            <ac:spMk id="75" creationId="{15A2F44F-1165-10A4-9EEE-5D99F2E85DB1}"/>
          </ac:spMkLst>
        </pc:spChg>
        <pc:spChg chg="add mod">
          <ac:chgData name="אוניל פאנקר" userId="d69db3a9-31c2-40ab-9a51-209639d0b7d5" providerId="ADAL" clId="{6FE438BE-C0E2-45CB-A56A-1EA983A81CDB}" dt="2024-05-06T08:40:55.482" v="1982" actId="1076"/>
          <ac:spMkLst>
            <pc:docMk/>
            <pc:sldMk cId="1908170663" sldId="331"/>
            <ac:spMk id="77" creationId="{6B9F0A4B-1AF8-43E4-9E4F-6B752F643A50}"/>
          </ac:spMkLst>
        </pc:spChg>
        <pc:grpChg chg="add del mod">
          <ac:chgData name="אוניל פאנקר" userId="d69db3a9-31c2-40ab-9a51-209639d0b7d5" providerId="ADAL" clId="{6FE438BE-C0E2-45CB-A56A-1EA983A81CDB}" dt="2024-05-06T08:40:51.520" v="1979" actId="478"/>
          <ac:grpSpMkLst>
            <pc:docMk/>
            <pc:sldMk cId="1908170663" sldId="331"/>
            <ac:grpSpMk id="7" creationId="{42DA121F-348F-6999-E6F1-4BA1F9DE2E0B}"/>
          </ac:grpSpMkLst>
        </pc:grpChg>
        <pc:grpChg chg="mod">
          <ac:chgData name="אוניל פאנקר" userId="d69db3a9-31c2-40ab-9a51-209639d0b7d5" providerId="ADAL" clId="{6FE438BE-C0E2-45CB-A56A-1EA983A81CDB}" dt="2024-05-06T08:39:45.143" v="1929"/>
          <ac:grpSpMkLst>
            <pc:docMk/>
            <pc:sldMk cId="1908170663" sldId="331"/>
            <ac:grpSpMk id="8" creationId="{5F4AD3E7-79E6-9729-A5C9-6AA356907F22}"/>
          </ac:grpSpMkLst>
        </pc:grpChg>
        <pc:grpChg chg="add del mod">
          <ac:chgData name="אוניל פאנקר" userId="d69db3a9-31c2-40ab-9a51-209639d0b7d5" providerId="ADAL" clId="{6FE438BE-C0E2-45CB-A56A-1EA983A81CDB}" dt="2024-05-06T08:40:51.520" v="1979" actId="478"/>
          <ac:grpSpMkLst>
            <pc:docMk/>
            <pc:sldMk cId="1908170663" sldId="331"/>
            <ac:grpSpMk id="30" creationId="{17B57E8E-E6A0-EF09-103A-0AC596C91A30}"/>
          </ac:grpSpMkLst>
        </pc:grpChg>
        <pc:grpChg chg="mod">
          <ac:chgData name="אוניל פאנקר" userId="d69db3a9-31c2-40ab-9a51-209639d0b7d5" providerId="ADAL" clId="{6FE438BE-C0E2-45CB-A56A-1EA983A81CDB}" dt="2024-05-06T08:39:45.143" v="1929"/>
          <ac:grpSpMkLst>
            <pc:docMk/>
            <pc:sldMk cId="1908170663" sldId="331"/>
            <ac:grpSpMk id="32" creationId="{B286C910-EF90-0F39-7534-A32B0D3F2BB3}"/>
          </ac:grpSpMkLst>
        </pc:grpChg>
        <pc:grpChg chg="add del mod">
          <ac:chgData name="אוניל פאנקר" userId="d69db3a9-31c2-40ab-9a51-209639d0b7d5" providerId="ADAL" clId="{6FE438BE-C0E2-45CB-A56A-1EA983A81CDB}" dt="2024-05-06T08:40:51.520" v="1979" actId="478"/>
          <ac:grpSpMkLst>
            <pc:docMk/>
            <pc:sldMk cId="1908170663" sldId="331"/>
            <ac:grpSpMk id="53" creationId="{34DF85F4-3925-8DAD-FA18-B44DA876B1BE}"/>
          </ac:grpSpMkLst>
        </pc:grpChg>
        <pc:grpChg chg="mod">
          <ac:chgData name="אוניל פאנקר" userId="d69db3a9-31c2-40ab-9a51-209639d0b7d5" providerId="ADAL" clId="{6FE438BE-C0E2-45CB-A56A-1EA983A81CDB}" dt="2024-05-06T08:39:45.143" v="1929"/>
          <ac:grpSpMkLst>
            <pc:docMk/>
            <pc:sldMk cId="1908170663" sldId="331"/>
            <ac:grpSpMk id="54" creationId="{99CA292E-F4FA-26D6-A2EC-F7081C138B2D}"/>
          </ac:grpSpMkLst>
        </pc:grpChg>
        <pc:picChg chg="add mod">
          <ac:chgData name="אוניל פאנקר" userId="d69db3a9-31c2-40ab-9a51-209639d0b7d5" providerId="ADAL" clId="{6FE438BE-C0E2-45CB-A56A-1EA983A81CDB}" dt="2024-05-06T08:40:55.482" v="1982" actId="1076"/>
          <ac:picMkLst>
            <pc:docMk/>
            <pc:sldMk cId="1908170663" sldId="331"/>
            <ac:picMk id="76" creationId="{54DF73AE-55D8-8AFD-7B69-A362D937638B}"/>
          </ac:picMkLst>
        </pc:picChg>
      </pc:sldChg>
      <pc:sldChg chg="addSp delSp modSp add mod ord">
        <pc:chgData name="אוניל פאנקר" userId="d69db3a9-31c2-40ab-9a51-209639d0b7d5" providerId="ADAL" clId="{6FE438BE-C0E2-45CB-A56A-1EA983A81CDB}" dt="2024-05-21T16:20:45.799" v="2255" actId="12"/>
        <pc:sldMkLst>
          <pc:docMk/>
          <pc:sldMk cId="1446140643" sldId="332"/>
        </pc:sldMkLst>
        <pc:spChg chg="add del mod">
          <ac:chgData name="אוניל פאנקר" userId="d69db3a9-31c2-40ab-9a51-209639d0b7d5" providerId="ADAL" clId="{6FE438BE-C0E2-45CB-A56A-1EA983A81CDB}" dt="2024-05-06T10:03:03.799" v="1995" actId="478"/>
          <ac:spMkLst>
            <pc:docMk/>
            <pc:sldMk cId="1446140643" sldId="332"/>
            <ac:spMk id="3" creationId="{8D6B247E-F0A6-F4D1-F2F0-DA223CCF7AC6}"/>
          </ac:spMkLst>
        </pc:spChg>
        <pc:spChg chg="add mod">
          <ac:chgData name="אוניל פאנקר" userId="d69db3a9-31c2-40ab-9a51-209639d0b7d5" providerId="ADAL" clId="{6FE438BE-C0E2-45CB-A56A-1EA983A81CDB}" dt="2024-05-06T10:03:40.455" v="1999" actId="255"/>
          <ac:spMkLst>
            <pc:docMk/>
            <pc:sldMk cId="1446140643" sldId="332"/>
            <ac:spMk id="4" creationId="{A49E0346-2826-BF43-14EA-28EB76EB1639}"/>
          </ac:spMkLst>
        </pc:spChg>
        <pc:spChg chg="add mod">
          <ac:chgData name="אוניל פאנקר" userId="d69db3a9-31c2-40ab-9a51-209639d0b7d5" providerId="ADAL" clId="{6FE438BE-C0E2-45CB-A56A-1EA983A81CDB}" dt="2024-05-21T16:20:45.799" v="2255" actId="12"/>
          <ac:spMkLst>
            <pc:docMk/>
            <pc:sldMk cId="1446140643" sldId="332"/>
            <ac:spMk id="5" creationId="{C97B49BC-0C5B-B6E0-27B6-D75461D4E7DD}"/>
          </ac:spMkLst>
        </pc:spChg>
        <pc:spChg chg="del mod">
          <ac:chgData name="אוניל פאנקר" userId="d69db3a9-31c2-40ab-9a51-209639d0b7d5" providerId="ADAL" clId="{6FE438BE-C0E2-45CB-A56A-1EA983A81CDB}" dt="2024-05-06T10:03:01.072" v="1994" actId="478"/>
          <ac:spMkLst>
            <pc:docMk/>
            <pc:sldMk cId="1446140643" sldId="332"/>
            <ac:spMk id="12" creationId="{89E42C24-18F1-4166-AF39-DD6DDBF41BE4}"/>
          </ac:spMkLst>
        </pc:spChg>
      </pc:sldChg>
      <pc:sldChg chg="addSp delSp modSp add mod modNotesTx">
        <pc:chgData name="אוניל פאנקר" userId="d69db3a9-31c2-40ab-9a51-209639d0b7d5" providerId="ADAL" clId="{6FE438BE-C0E2-45CB-A56A-1EA983A81CDB}" dt="2024-05-21T16:21:43.203" v="2271" actId="5793"/>
        <pc:sldMkLst>
          <pc:docMk/>
          <pc:sldMk cId="307623796" sldId="333"/>
        </pc:sldMkLst>
        <pc:spChg chg="mod">
          <ac:chgData name="אוניל פאנקר" userId="d69db3a9-31c2-40ab-9a51-209639d0b7d5" providerId="ADAL" clId="{6FE438BE-C0E2-45CB-A56A-1EA983A81CDB}" dt="2024-05-21T16:08:55.238" v="2225" actId="20577"/>
          <ac:spMkLst>
            <pc:docMk/>
            <pc:sldMk cId="307623796" sldId="333"/>
            <ac:spMk id="4" creationId="{A49E0346-2826-BF43-14EA-28EB76EB1639}"/>
          </ac:spMkLst>
        </pc:spChg>
        <pc:spChg chg="del">
          <ac:chgData name="אוניל פאנקר" userId="d69db3a9-31c2-40ab-9a51-209639d0b7d5" providerId="ADAL" clId="{6FE438BE-C0E2-45CB-A56A-1EA983A81CDB}" dt="2024-05-06T10:03:56.478" v="2006" actId="478"/>
          <ac:spMkLst>
            <pc:docMk/>
            <pc:sldMk cId="307623796" sldId="333"/>
            <ac:spMk id="5" creationId="{C97B49BC-0C5B-B6E0-27B6-D75461D4E7DD}"/>
          </ac:spMkLst>
        </pc:spChg>
        <pc:spChg chg="add mod">
          <ac:chgData name="אוניל פאנקר" userId="d69db3a9-31c2-40ab-9a51-209639d0b7d5" providerId="ADAL" clId="{6FE438BE-C0E2-45CB-A56A-1EA983A81CDB}" dt="2024-05-06T10:08:49.521" v="2085" actId="2085"/>
          <ac:spMkLst>
            <pc:docMk/>
            <pc:sldMk cId="307623796" sldId="333"/>
            <ac:spMk id="6" creationId="{7C5420FE-A499-4D42-FCF4-7D3099455606}"/>
          </ac:spMkLst>
        </pc:spChg>
        <pc:spChg chg="add mod">
          <ac:chgData name="אוניל פאנקר" userId="d69db3a9-31c2-40ab-9a51-209639d0b7d5" providerId="ADAL" clId="{6FE438BE-C0E2-45CB-A56A-1EA983A81CDB}" dt="2024-05-06T10:08:56.789" v="2086" actId="2085"/>
          <ac:spMkLst>
            <pc:docMk/>
            <pc:sldMk cId="307623796" sldId="333"/>
            <ac:spMk id="7" creationId="{6E6CDC23-E286-654A-9761-1FB093E80B81}"/>
          </ac:spMkLst>
        </pc:spChg>
        <pc:picChg chg="add mod">
          <ac:chgData name="אוניל פאנקר" userId="d69db3a9-31c2-40ab-9a51-209639d0b7d5" providerId="ADAL" clId="{6FE438BE-C0E2-45CB-A56A-1EA983A81CDB}" dt="2024-05-06T10:08:25.272" v="2083"/>
          <ac:picMkLst>
            <pc:docMk/>
            <pc:sldMk cId="307623796" sldId="333"/>
            <ac:picMk id="3" creationId="{BA0F9867-23D7-B446-2978-DB96EF898C3C}"/>
          </ac:picMkLst>
        </pc:picChg>
      </pc:sldChg>
      <pc:sldChg chg="addSp delSp modSp add mod">
        <pc:chgData name="אוניל פאנקר" userId="d69db3a9-31c2-40ab-9a51-209639d0b7d5" providerId="ADAL" clId="{6FE438BE-C0E2-45CB-A56A-1EA983A81CDB}" dt="2024-05-21T16:09:02.196" v="2226"/>
        <pc:sldMkLst>
          <pc:docMk/>
          <pc:sldMk cId="3744480171" sldId="334"/>
        </pc:sldMkLst>
        <pc:spChg chg="mod">
          <ac:chgData name="אוניל פאנקר" userId="d69db3a9-31c2-40ab-9a51-209639d0b7d5" providerId="ADAL" clId="{6FE438BE-C0E2-45CB-A56A-1EA983A81CDB}" dt="2024-05-21T16:09:02.196" v="2226"/>
          <ac:spMkLst>
            <pc:docMk/>
            <pc:sldMk cId="3744480171" sldId="334"/>
            <ac:spMk id="4" creationId="{A49E0346-2826-BF43-14EA-28EB76EB1639}"/>
          </ac:spMkLst>
        </pc:spChg>
        <pc:picChg chg="del">
          <ac:chgData name="אוניל פאנקר" userId="d69db3a9-31c2-40ab-9a51-209639d0b7d5" providerId="ADAL" clId="{6FE438BE-C0E2-45CB-A56A-1EA983A81CDB}" dt="2024-05-06T10:05:11.831" v="2020" actId="478"/>
          <ac:picMkLst>
            <pc:docMk/>
            <pc:sldMk cId="3744480171" sldId="334"/>
            <ac:picMk id="3" creationId="{BA0F9867-23D7-B446-2978-DB96EF898C3C}"/>
          </ac:picMkLst>
        </pc:picChg>
        <pc:picChg chg="add mod">
          <ac:chgData name="אוניל פאנקר" userId="d69db3a9-31c2-40ab-9a51-209639d0b7d5" providerId="ADAL" clId="{6FE438BE-C0E2-45CB-A56A-1EA983A81CDB}" dt="2024-05-06T10:05:42.622" v="2034" actId="14100"/>
          <ac:picMkLst>
            <pc:docMk/>
            <pc:sldMk cId="3744480171" sldId="334"/>
            <ac:picMk id="5" creationId="{745804DE-FD65-1B5B-D31F-F49FFAB8F2A1}"/>
          </ac:picMkLst>
        </pc:picChg>
        <pc:picChg chg="add mod ord">
          <ac:chgData name="אוניל פאנקר" userId="d69db3a9-31c2-40ab-9a51-209639d0b7d5" providerId="ADAL" clId="{6FE438BE-C0E2-45CB-A56A-1EA983A81CDB}" dt="2024-05-06T10:05:38.496" v="2032" actId="167"/>
          <ac:picMkLst>
            <pc:docMk/>
            <pc:sldMk cId="3744480171" sldId="334"/>
            <ac:picMk id="6" creationId="{FD6A3B88-1BA3-8428-0C61-37CB56ADDA87}"/>
          </ac:picMkLst>
        </pc:picChg>
      </pc:sldChg>
      <pc:sldChg chg="add del">
        <pc:chgData name="אוניל פאנקר" userId="d69db3a9-31c2-40ab-9a51-209639d0b7d5" providerId="ADAL" clId="{6FE438BE-C0E2-45CB-A56A-1EA983A81CDB}" dt="2024-05-06T10:05:04.866" v="2018" actId="47"/>
        <pc:sldMkLst>
          <pc:docMk/>
          <pc:sldMk cId="3888488835" sldId="334"/>
        </pc:sldMkLst>
      </pc:sldChg>
      <pc:sldChg chg="addSp delSp modSp add mod">
        <pc:chgData name="אוניל פאנקר" userId="d69db3a9-31c2-40ab-9a51-209639d0b7d5" providerId="ADAL" clId="{6FE438BE-C0E2-45CB-A56A-1EA983A81CDB}" dt="2024-05-21T16:09:04.589" v="2227"/>
        <pc:sldMkLst>
          <pc:docMk/>
          <pc:sldMk cId="1683292018" sldId="335"/>
        </pc:sldMkLst>
        <pc:spChg chg="mod">
          <ac:chgData name="אוניל פאנקר" userId="d69db3a9-31c2-40ab-9a51-209639d0b7d5" providerId="ADAL" clId="{6FE438BE-C0E2-45CB-A56A-1EA983A81CDB}" dt="2024-05-21T16:09:04.589" v="2227"/>
          <ac:spMkLst>
            <pc:docMk/>
            <pc:sldMk cId="1683292018" sldId="335"/>
            <ac:spMk id="4" creationId="{A49E0346-2826-BF43-14EA-28EB76EB1639}"/>
          </ac:spMkLst>
        </pc:spChg>
        <pc:picChg chg="add mod">
          <ac:chgData name="אוניל פאנקר" userId="d69db3a9-31c2-40ab-9a51-209639d0b7d5" providerId="ADAL" clId="{6FE438BE-C0E2-45CB-A56A-1EA983A81CDB}" dt="2024-05-06T10:06:03.274" v="2043" actId="14100"/>
          <ac:picMkLst>
            <pc:docMk/>
            <pc:sldMk cId="1683292018" sldId="335"/>
            <ac:picMk id="3" creationId="{E2EED22A-17B6-F678-E390-B8338B54AD83}"/>
          </ac:picMkLst>
        </pc:picChg>
        <pc:picChg chg="del">
          <ac:chgData name="אוניל פאנקר" userId="d69db3a9-31c2-40ab-9a51-209639d0b7d5" providerId="ADAL" clId="{6FE438BE-C0E2-45CB-A56A-1EA983A81CDB}" dt="2024-05-06T10:05:51.181" v="2036" actId="478"/>
          <ac:picMkLst>
            <pc:docMk/>
            <pc:sldMk cId="1683292018" sldId="335"/>
            <ac:picMk id="5" creationId="{745804DE-FD65-1B5B-D31F-F49FFAB8F2A1}"/>
          </ac:picMkLst>
        </pc:picChg>
      </pc:sldChg>
      <pc:sldChg chg="addSp delSp modSp mod ord modNotesTx">
        <pc:chgData name="אוניל פאנקר" userId="d69db3a9-31c2-40ab-9a51-209639d0b7d5" providerId="ADAL" clId="{6FE438BE-C0E2-45CB-A56A-1EA983A81CDB}" dt="2024-05-21T16:22:04.678" v="2273" actId="2711"/>
        <pc:sldMkLst>
          <pc:docMk/>
          <pc:sldMk cId="4015911138" sldId="336"/>
        </pc:sldMkLst>
        <pc:spChg chg="add del mod">
          <ac:chgData name="אוניל פאנקר" userId="d69db3a9-31c2-40ab-9a51-209639d0b7d5" providerId="ADAL" clId="{6FE438BE-C0E2-45CB-A56A-1EA983A81CDB}" dt="2024-05-15T17:12:52.976" v="2100" actId="207"/>
          <ac:spMkLst>
            <pc:docMk/>
            <pc:sldMk cId="4015911138" sldId="336"/>
            <ac:spMk id="6" creationId="{6F46540A-8FD0-F844-8FCD-F9EC28082D86}"/>
          </ac:spMkLst>
        </pc:spChg>
        <pc:spChg chg="add del">
          <ac:chgData name="אוניל פאנקר" userId="d69db3a9-31c2-40ab-9a51-209639d0b7d5" providerId="ADAL" clId="{6FE438BE-C0E2-45CB-A56A-1EA983A81CDB}" dt="2024-05-15T17:12:54.854" v="2101" actId="478"/>
          <ac:spMkLst>
            <pc:docMk/>
            <pc:sldMk cId="4015911138" sldId="336"/>
            <ac:spMk id="7" creationId="{B7CE553A-7F4C-3A16-5FB0-043CF4E92B40}"/>
          </ac:spMkLst>
        </pc:spChg>
        <pc:picChg chg="add del mod">
          <ac:chgData name="אוניל פאנקר" userId="d69db3a9-31c2-40ab-9a51-209639d0b7d5" providerId="ADAL" clId="{6FE438BE-C0E2-45CB-A56A-1EA983A81CDB}" dt="2024-05-15T17:12:17.217" v="2095" actId="21"/>
          <ac:picMkLst>
            <pc:docMk/>
            <pc:sldMk cId="4015911138" sldId="336"/>
            <ac:picMk id="3" creationId="{722B9758-E24D-E38D-A39A-4B5EA1071847}"/>
          </ac:picMkLst>
        </pc:picChg>
        <pc:picChg chg="add mod">
          <ac:chgData name="אוניל פאנקר" userId="d69db3a9-31c2-40ab-9a51-209639d0b7d5" providerId="ADAL" clId="{6FE438BE-C0E2-45CB-A56A-1EA983A81CDB}" dt="2024-05-15T17:12:28.435" v="2098"/>
          <ac:picMkLst>
            <pc:docMk/>
            <pc:sldMk cId="4015911138" sldId="336"/>
            <ac:picMk id="8" creationId="{722B9758-E24D-E38D-A39A-4B5EA1071847}"/>
          </ac:picMkLst>
        </pc:picChg>
      </pc:sldChg>
      <pc:sldChg chg="addSp delSp modSp add mod modNotesTx">
        <pc:chgData name="אוניל פאנקר" userId="d69db3a9-31c2-40ab-9a51-209639d0b7d5" providerId="ADAL" clId="{6FE438BE-C0E2-45CB-A56A-1EA983A81CDB}" dt="2024-05-21T16:09:09.117" v="2228"/>
        <pc:sldMkLst>
          <pc:docMk/>
          <pc:sldMk cId="3851237103" sldId="338"/>
        </pc:sldMkLst>
        <pc:spChg chg="mod">
          <ac:chgData name="אוניל פאנקר" userId="d69db3a9-31c2-40ab-9a51-209639d0b7d5" providerId="ADAL" clId="{6FE438BE-C0E2-45CB-A56A-1EA983A81CDB}" dt="2024-05-21T16:09:09.117" v="2228"/>
          <ac:spMkLst>
            <pc:docMk/>
            <pc:sldMk cId="3851237103" sldId="338"/>
            <ac:spMk id="4" creationId="{A49E0346-2826-BF43-14EA-28EB76EB1639}"/>
          </ac:spMkLst>
        </pc:spChg>
        <pc:picChg chg="add mod ord">
          <ac:chgData name="אוניל פאנקר" userId="d69db3a9-31c2-40ab-9a51-209639d0b7d5" providerId="ADAL" clId="{6FE438BE-C0E2-45CB-A56A-1EA983A81CDB}" dt="2024-05-21T16:06:38.494" v="2144" actId="167"/>
          <ac:picMkLst>
            <pc:docMk/>
            <pc:sldMk cId="3851237103" sldId="338"/>
            <ac:picMk id="2" creationId="{CF5374AC-A4BF-D2EC-6CBF-7105A5F00271}"/>
          </ac:picMkLst>
        </pc:picChg>
        <pc:picChg chg="add del">
          <ac:chgData name="אוניל פאנקר" userId="d69db3a9-31c2-40ab-9a51-209639d0b7d5" providerId="ADAL" clId="{6FE438BE-C0E2-45CB-A56A-1EA983A81CDB}" dt="2024-05-21T16:06:46.871" v="2147" actId="478"/>
          <ac:picMkLst>
            <pc:docMk/>
            <pc:sldMk cId="3851237103" sldId="338"/>
            <ac:picMk id="3" creationId="{E2EED22A-17B6-F678-E390-B8338B54AD83}"/>
          </ac:picMkLst>
        </pc:picChg>
        <pc:picChg chg="del">
          <ac:chgData name="אוניל פאנקר" userId="d69db3a9-31c2-40ab-9a51-209639d0b7d5" providerId="ADAL" clId="{6FE438BE-C0E2-45CB-A56A-1EA983A81CDB}" dt="2024-05-21T16:06:47.967" v="2148" actId="478"/>
          <ac:picMkLst>
            <pc:docMk/>
            <pc:sldMk cId="3851237103" sldId="338"/>
            <ac:picMk id="6" creationId="{FD6A3B88-1BA3-8428-0C61-37CB56ADDA87}"/>
          </ac:picMkLst>
        </pc:picChg>
      </pc:sldChg>
      <pc:sldChg chg="addSp delSp modSp add mod modNotesTx">
        <pc:chgData name="אוניל פאנקר" userId="d69db3a9-31c2-40ab-9a51-209639d0b7d5" providerId="ADAL" clId="{6FE438BE-C0E2-45CB-A56A-1EA983A81CDB}" dt="2024-05-21T16:21:58.080" v="2272" actId="2711"/>
        <pc:sldMkLst>
          <pc:docMk/>
          <pc:sldMk cId="1404090347" sldId="339"/>
        </pc:sldMkLst>
        <pc:spChg chg="mod">
          <ac:chgData name="אוניל פאנקר" userId="d69db3a9-31c2-40ab-9a51-209639d0b7d5" providerId="ADAL" clId="{6FE438BE-C0E2-45CB-A56A-1EA983A81CDB}" dt="2024-05-21T16:09:16.840" v="2229" actId="20577"/>
          <ac:spMkLst>
            <pc:docMk/>
            <pc:sldMk cId="1404090347" sldId="339"/>
            <ac:spMk id="4" creationId="{A49E0346-2826-BF43-14EA-28EB76EB1639}"/>
          </ac:spMkLst>
        </pc:spChg>
        <pc:picChg chg="del">
          <ac:chgData name="אוניל פאנקר" userId="d69db3a9-31c2-40ab-9a51-209639d0b7d5" providerId="ADAL" clId="{6FE438BE-C0E2-45CB-A56A-1EA983A81CDB}" dt="2024-05-21T16:07:47.366" v="2172" actId="478"/>
          <ac:picMkLst>
            <pc:docMk/>
            <pc:sldMk cId="1404090347" sldId="339"/>
            <ac:picMk id="2" creationId="{CF5374AC-A4BF-D2EC-6CBF-7105A5F00271}"/>
          </ac:picMkLst>
        </pc:picChg>
        <pc:picChg chg="add mod ord">
          <ac:chgData name="אוניל פאנקר" userId="d69db3a9-31c2-40ab-9a51-209639d0b7d5" providerId="ADAL" clId="{6FE438BE-C0E2-45CB-A56A-1EA983A81CDB}" dt="2024-05-21T16:07:46.145" v="2171" actId="167"/>
          <ac:picMkLst>
            <pc:docMk/>
            <pc:sldMk cId="1404090347" sldId="339"/>
            <ac:picMk id="3" creationId="{70E70D5A-48A4-94F4-F0F5-479A7013E15F}"/>
          </ac:picMkLst>
        </pc:picChg>
      </pc:sldChg>
      <pc:sldChg chg="addSp delSp modSp add mod">
        <pc:chgData name="אוניל פאנקר" userId="d69db3a9-31c2-40ab-9a51-209639d0b7d5" providerId="ADAL" clId="{6FE438BE-C0E2-45CB-A56A-1EA983A81CDB}" dt="2024-05-24T15:04:13.336" v="2310" actId="478"/>
        <pc:sldMkLst>
          <pc:docMk/>
          <pc:sldMk cId="3535708860" sldId="341"/>
        </pc:sldMkLst>
        <pc:spChg chg="mod">
          <ac:chgData name="אוניל פאנקר" userId="d69db3a9-31c2-40ab-9a51-209639d0b7d5" providerId="ADAL" clId="{6FE438BE-C0E2-45CB-A56A-1EA983A81CDB}" dt="2024-05-24T14:33:17.195" v="2281" actId="20577"/>
          <ac:spMkLst>
            <pc:docMk/>
            <pc:sldMk cId="3535708860" sldId="341"/>
            <ac:spMk id="4" creationId="{A49E0346-2826-BF43-14EA-28EB76EB1639}"/>
          </ac:spMkLst>
        </pc:spChg>
        <pc:picChg chg="del">
          <ac:chgData name="אוניל פאנקר" userId="d69db3a9-31c2-40ab-9a51-209639d0b7d5" providerId="ADAL" clId="{6FE438BE-C0E2-45CB-A56A-1EA983A81CDB}" dt="2024-05-24T14:33:41.320" v="2289" actId="478"/>
          <ac:picMkLst>
            <pc:docMk/>
            <pc:sldMk cId="3535708860" sldId="341"/>
            <ac:picMk id="2" creationId="{CF5374AC-A4BF-D2EC-6CBF-7105A5F00271}"/>
          </ac:picMkLst>
        </pc:picChg>
        <pc:picChg chg="add del mod ord">
          <ac:chgData name="אוניל פאנקר" userId="d69db3a9-31c2-40ab-9a51-209639d0b7d5" providerId="ADAL" clId="{6FE438BE-C0E2-45CB-A56A-1EA983A81CDB}" dt="2024-05-24T15:04:13.336" v="2310" actId="478"/>
          <ac:picMkLst>
            <pc:docMk/>
            <pc:sldMk cId="3535708860" sldId="341"/>
            <ac:picMk id="5" creationId="{A445BAE5-0CCB-D1F2-AB49-CBD322D4A264}"/>
          </ac:picMkLst>
        </pc:picChg>
        <pc:picChg chg="add mod ord">
          <ac:chgData name="אוניל פאנקר" userId="d69db3a9-31c2-40ab-9a51-209639d0b7d5" providerId="ADAL" clId="{6FE438BE-C0E2-45CB-A56A-1EA983A81CDB}" dt="2024-05-24T15:04:11.689" v="2309" actId="167"/>
          <ac:picMkLst>
            <pc:docMk/>
            <pc:sldMk cId="3535708860" sldId="341"/>
            <ac:picMk id="7" creationId="{21DD8BDE-6967-1924-593C-EE7A54B25266}"/>
          </ac:picMkLst>
        </pc:picChg>
      </pc:sldChg>
    </pc:docChg>
  </pc:docChgLst>
  <pc:docChgLst>
    <pc:chgData name="רומן גורי" userId="S::roman.gury@e.braude.ac.il::2a425737-0a37-4818-a121-a791e63a5d7b" providerId="AD" clId="Web-{C4AA2D34-E9E2-DB10-7D30-1CF0491CEA89}"/>
    <pc:docChg chg="addSld modSld">
      <pc:chgData name="רומן גורי" userId="S::roman.gury@e.braude.ac.il::2a425737-0a37-4818-a121-a791e63a5d7b" providerId="AD" clId="Web-{C4AA2D34-E9E2-DB10-7D30-1CF0491CEA89}" dt="2024-05-21T15:08:21.475" v="537" actId="1076"/>
      <pc:docMkLst>
        <pc:docMk/>
      </pc:docMkLst>
      <pc:sldChg chg="modNotes">
        <pc:chgData name="רומן גורי" userId="S::roman.gury@e.braude.ac.il::2a425737-0a37-4818-a121-a791e63a5d7b" providerId="AD" clId="Web-{C4AA2D34-E9E2-DB10-7D30-1CF0491CEA89}" dt="2024-05-21T14:46:12.485" v="495"/>
        <pc:sldMkLst>
          <pc:docMk/>
          <pc:sldMk cId="2049361806" sldId="313"/>
        </pc:sldMkLst>
      </pc:sldChg>
      <pc:sldChg chg="modSp modNotes">
        <pc:chgData name="רומן גורי" userId="S::roman.gury@e.braude.ac.il::2a425737-0a37-4818-a121-a791e63a5d7b" providerId="AD" clId="Web-{C4AA2D34-E9E2-DB10-7D30-1CF0491CEA89}" dt="2024-05-21T11:37:22.456" v="492"/>
        <pc:sldMkLst>
          <pc:docMk/>
          <pc:sldMk cId="564851993" sldId="314"/>
        </pc:sldMkLst>
        <pc:spChg chg="mod">
          <ac:chgData name="רומן גורי" userId="S::roman.gury@e.braude.ac.il::2a425737-0a37-4818-a121-a791e63a5d7b" providerId="AD" clId="Web-{C4AA2D34-E9E2-DB10-7D30-1CF0491CEA89}" dt="2024-05-21T11:13:57.197" v="355" actId="20577"/>
          <ac:spMkLst>
            <pc:docMk/>
            <pc:sldMk cId="564851993" sldId="314"/>
            <ac:spMk id="20" creationId="{B02569C7-AC91-4B23-9F39-A210A97616E3}"/>
          </ac:spMkLst>
        </pc:spChg>
        <pc:spChg chg="mod">
          <ac:chgData name="רומן גורי" userId="S::roman.gury@e.braude.ac.il::2a425737-0a37-4818-a121-a791e63a5d7b" providerId="AD" clId="Web-{C4AA2D34-E9E2-DB10-7D30-1CF0491CEA89}" dt="2024-05-21T11:24:41.044" v="432" actId="20577"/>
          <ac:spMkLst>
            <pc:docMk/>
            <pc:sldMk cId="564851993" sldId="314"/>
            <ac:spMk id="21" creationId="{5EA7A3D5-DD2A-4D81-AA1E-D127728C3932}"/>
          </ac:spMkLst>
        </pc:spChg>
      </pc:sldChg>
      <pc:sldChg chg="addSp delSp modSp new mod setBg">
        <pc:chgData name="רומן גורי" userId="S::roman.gury@e.braude.ac.il::2a425737-0a37-4818-a121-a791e63a5d7b" providerId="AD" clId="Web-{C4AA2D34-E9E2-DB10-7D30-1CF0491CEA89}" dt="2024-05-21T15:08:21.475" v="537" actId="1076"/>
        <pc:sldMkLst>
          <pc:docMk/>
          <pc:sldMk cId="3327969316" sldId="337"/>
        </pc:sldMkLst>
        <pc:spChg chg="del">
          <ac:chgData name="רומן גורי" userId="S::roman.gury@e.braude.ac.il::2a425737-0a37-4818-a121-a791e63a5d7b" providerId="AD" clId="Web-{C4AA2D34-E9E2-DB10-7D30-1CF0491CEA89}" dt="2024-05-21T15:08:00.474" v="534"/>
          <ac:spMkLst>
            <pc:docMk/>
            <pc:sldMk cId="3327969316" sldId="337"/>
            <ac:spMk id="2" creationId="{F255E029-587A-862B-4711-A5F47FC868FA}"/>
          </ac:spMkLst>
        </pc:spChg>
        <pc:spChg chg="add">
          <ac:chgData name="רומן גורי" userId="S::roman.gury@e.braude.ac.il::2a425737-0a37-4818-a121-a791e63a5d7b" providerId="AD" clId="Web-{C4AA2D34-E9E2-DB10-7D30-1CF0491CEA89}" dt="2024-05-21T14:52:49.204" v="500"/>
          <ac:spMkLst>
            <pc:docMk/>
            <pc:sldMk cId="3327969316" sldId="337"/>
            <ac:spMk id="6" creationId="{1C384275-B51F-56B4-83EB-D45C5221B450}"/>
          </ac:spMkLst>
        </pc:spChg>
        <pc:grpChg chg="add mod">
          <ac:chgData name="רומן גורי" userId="S::roman.gury@e.braude.ac.il::2a425737-0a37-4818-a121-a791e63a5d7b" providerId="AD" clId="Web-{C4AA2D34-E9E2-DB10-7D30-1CF0491CEA89}" dt="2024-05-21T15:08:06.787" v="535" actId="1076"/>
          <ac:grpSpMkLst>
            <pc:docMk/>
            <pc:sldMk cId="3327969316" sldId="337"/>
            <ac:grpSpMk id="15" creationId="{AFBFC7D3-234C-F611-E5AA-22054574F156}"/>
          </ac:grpSpMkLst>
        </pc:grpChg>
        <pc:picChg chg="add mod">
          <ac:chgData name="רומן גורי" userId="S::roman.gury@e.braude.ac.il::2a425737-0a37-4818-a121-a791e63a5d7b" providerId="AD" clId="Web-{C4AA2D34-E9E2-DB10-7D30-1CF0491CEA89}" dt="2024-05-21T14:47:27.707" v="499" actId="1076"/>
          <ac:picMkLst>
            <pc:docMk/>
            <pc:sldMk cId="3327969316" sldId="337"/>
            <ac:picMk id="4" creationId="{A23D2C03-A188-C673-9013-8A0F6FC3C693}"/>
          </ac:picMkLst>
        </pc:picChg>
        <pc:picChg chg="add mod">
          <ac:chgData name="רומן גורי" userId="S::roman.gury@e.braude.ac.il::2a425737-0a37-4818-a121-a791e63a5d7b" providerId="AD" clId="Web-{C4AA2D34-E9E2-DB10-7D30-1CF0491CEA89}" dt="2024-05-21T14:53:28.752" v="507"/>
          <ac:picMkLst>
            <pc:docMk/>
            <pc:sldMk cId="3327969316" sldId="337"/>
            <ac:picMk id="8" creationId="{022787DE-FC70-215A-17A3-83D003917153}"/>
          </ac:picMkLst>
        </pc:picChg>
        <pc:picChg chg="add mod">
          <ac:chgData name="רומן גורי" userId="S::roman.gury@e.braude.ac.il::2a425737-0a37-4818-a121-a791e63a5d7b" providerId="AD" clId="Web-{C4AA2D34-E9E2-DB10-7D30-1CF0491CEA89}" dt="2024-05-21T15:08:21.475" v="537" actId="1076"/>
          <ac:picMkLst>
            <pc:docMk/>
            <pc:sldMk cId="3327969316" sldId="337"/>
            <ac:picMk id="9" creationId="{1F627D8C-513E-D234-9CA8-A2FB339EE67C}"/>
          </ac:picMkLst>
        </pc:picChg>
      </pc:sldChg>
    </pc:docChg>
  </pc:docChgLst>
  <pc:docChgLst>
    <pc:chgData name="רומן גורי" userId="S::roman.gury@e.braude.ac.il::2a425737-0a37-4818-a121-a791e63a5d7b" providerId="AD" clId="Web-{E83A5475-899E-E9CC-7B32-794F3D517221}"/>
    <pc:docChg chg="modSld sldOrd">
      <pc:chgData name="רומן גורי" userId="S::roman.gury@e.braude.ac.il::2a425737-0a37-4818-a121-a791e63a5d7b" providerId="AD" clId="Web-{E83A5475-899E-E9CC-7B32-794F3D517221}" dt="2024-05-19T16:38:39.693" v="5"/>
      <pc:docMkLst>
        <pc:docMk/>
      </pc:docMkLst>
      <pc:sldChg chg="modNotes">
        <pc:chgData name="רומן גורי" userId="S::roman.gury@e.braude.ac.il::2a425737-0a37-4818-a121-a791e63a5d7b" providerId="AD" clId="Web-{E83A5475-899E-E9CC-7B32-794F3D517221}" dt="2024-05-19T16:36:35.346" v="3"/>
        <pc:sldMkLst>
          <pc:docMk/>
          <pc:sldMk cId="1923696214" sldId="312"/>
        </pc:sldMkLst>
      </pc:sldChg>
      <pc:sldChg chg="modNotes">
        <pc:chgData name="רומן גורי" userId="S::roman.gury@e.braude.ac.il::2a425737-0a37-4818-a121-a791e63a5d7b" providerId="AD" clId="Web-{E83A5475-899E-E9CC-7B32-794F3D517221}" dt="2024-05-19T16:36:43.737" v="4"/>
        <pc:sldMkLst>
          <pc:docMk/>
          <pc:sldMk cId="2049361806" sldId="313"/>
        </pc:sldMkLst>
      </pc:sldChg>
      <pc:sldChg chg="ord">
        <pc:chgData name="רומן גורי" userId="S::roman.gury@e.braude.ac.il::2a425737-0a37-4818-a121-a791e63a5d7b" providerId="AD" clId="Web-{E83A5475-899E-E9CC-7B32-794F3D517221}" dt="2024-05-19T16:38:39.693" v="5"/>
        <pc:sldMkLst>
          <pc:docMk/>
          <pc:sldMk cId="564851993" sldId="314"/>
        </pc:sldMkLst>
      </pc:sldChg>
    </pc:docChg>
  </pc:docChgLst>
  <pc:docChgLst>
    <pc:chgData name="רומן גורי" userId="S::roman.gury@e.braude.ac.il::2a425737-0a37-4818-a121-a791e63a5d7b" providerId="AD" clId="Web-{B18FB778-EA0F-0CDD-C0ED-5C2F30D60994}"/>
    <pc:docChg chg="modSld modMainMaster">
      <pc:chgData name="רומן גורי" userId="S::roman.gury@e.braude.ac.il::2a425737-0a37-4818-a121-a791e63a5d7b" providerId="AD" clId="Web-{B18FB778-EA0F-0CDD-C0ED-5C2F30D60994}" dt="2024-05-26T06:30:19.851" v="0"/>
      <pc:docMkLst>
        <pc:docMk/>
      </pc:docMkLst>
      <pc:sldMasterChg chg="mod modSldLayout">
        <pc:chgData name="רומן גורי" userId="S::roman.gury@e.braude.ac.il::2a425737-0a37-4818-a121-a791e63a5d7b" providerId="AD" clId="Web-{B18FB778-EA0F-0CDD-C0ED-5C2F30D60994}" dt="2024-05-26T06:30:19.851" v="0"/>
        <pc:sldMasterMkLst>
          <pc:docMk/>
          <pc:sldMasterMk cId="0" sldId="2147483683"/>
        </pc:sldMasterMkLst>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48"/>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52"/>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53"/>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54"/>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58"/>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59"/>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63"/>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73"/>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79"/>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80"/>
          </pc:sldLayoutMkLst>
        </pc:sldLayoutChg>
        <pc:sldLayoutChg chg="mod">
          <pc:chgData name="רומן גורי" userId="S::roman.gury@e.braude.ac.il::2a425737-0a37-4818-a121-a791e63a5d7b" providerId="AD" clId="Web-{B18FB778-EA0F-0CDD-C0ED-5C2F30D60994}" dt="2024-05-26T06:30:19.851" v="0"/>
          <pc:sldLayoutMkLst>
            <pc:docMk/>
            <pc:sldMasterMk cId="0" sldId="2147483683"/>
            <pc:sldLayoutMk cId="0" sldId="2147483681"/>
          </pc:sldLayoutMkLst>
        </pc:sldLayoutChg>
      </pc:sldMasterChg>
    </pc:docChg>
  </pc:docChgLst>
  <pc:docChgLst>
    <pc:chgData name="רומן גורי" userId="2a425737-0a37-4818-a121-a791e63a5d7b" providerId="ADAL" clId="{6A86EDFB-2E2A-4A3B-97C2-4C69DDEFBFDA}"/>
    <pc:docChg chg="undo redo custSel addSld modSld addMainMaster delMainMaster modMainMaster">
      <pc:chgData name="רומן גורי" userId="2a425737-0a37-4818-a121-a791e63a5d7b" providerId="ADAL" clId="{6A86EDFB-2E2A-4A3B-97C2-4C69DDEFBFDA}" dt="2024-05-23T11:24:10.607" v="2576"/>
      <pc:docMkLst>
        <pc:docMk/>
      </pc:docMkLst>
      <pc:sldChg chg="addSp delSp modSp mod">
        <pc:chgData name="רומן גורי" userId="2a425737-0a37-4818-a121-a791e63a5d7b" providerId="ADAL" clId="{6A86EDFB-2E2A-4A3B-97C2-4C69DDEFBFDA}" dt="2024-05-03T10:43:04.157" v="2038" actId="1036"/>
        <pc:sldMkLst>
          <pc:docMk/>
          <pc:sldMk cId="0" sldId="256"/>
        </pc:sldMkLst>
        <pc:spChg chg="mod">
          <ac:chgData name="רומן גורי" userId="2a425737-0a37-4818-a121-a791e63a5d7b" providerId="ADAL" clId="{6A86EDFB-2E2A-4A3B-97C2-4C69DDEFBFDA}" dt="2024-05-02T08:07:20.155" v="108" actId="165"/>
          <ac:spMkLst>
            <pc:docMk/>
            <pc:sldMk cId="0" sldId="256"/>
            <ac:spMk id="59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59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59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59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59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59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0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1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2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3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4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5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6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7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8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2"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3"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4"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5"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6"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7"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8"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699"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700"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701" creationId="{00000000-0000-0000-0000-000000000000}"/>
          </ac:spMkLst>
        </pc:spChg>
        <pc:spChg chg="mod">
          <ac:chgData name="רומן גורי" userId="2a425737-0a37-4818-a121-a791e63a5d7b" providerId="ADAL" clId="{6A86EDFB-2E2A-4A3B-97C2-4C69DDEFBFDA}" dt="2024-05-02T08:07:20.155" v="108" actId="165"/>
          <ac:spMkLst>
            <pc:docMk/>
            <pc:sldMk cId="0" sldId="256"/>
            <ac:spMk id="702" creationId="{00000000-0000-0000-0000-000000000000}"/>
          </ac:spMkLst>
        </pc:spChg>
        <pc:spChg chg="mod">
          <ac:chgData name="רומן גורי" userId="2a425737-0a37-4818-a121-a791e63a5d7b" providerId="ADAL" clId="{6A86EDFB-2E2A-4A3B-97C2-4C69DDEFBFDA}" dt="2024-05-03T10:43:04.157" v="2038" actId="1036"/>
          <ac:spMkLst>
            <pc:docMk/>
            <pc:sldMk cId="0" sldId="256"/>
            <ac:spMk id="703" creationId="{00000000-0000-0000-0000-000000000000}"/>
          </ac:spMkLst>
        </pc:spChg>
        <pc:grpChg chg="add del mod">
          <ac:chgData name="רומן גורי" userId="2a425737-0a37-4818-a121-a791e63a5d7b" providerId="ADAL" clId="{6A86EDFB-2E2A-4A3B-97C2-4C69DDEFBFDA}" dt="2024-05-02T08:07:20.155" v="108" actId="165"/>
          <ac:grpSpMkLst>
            <pc:docMk/>
            <pc:sldMk cId="0" sldId="256"/>
            <ac:grpSpMk id="591" creationId="{00000000-0000-0000-0000-000000000000}"/>
          </ac:grpSpMkLst>
        </pc:grpChg>
        <pc:grpChg chg="mod topLvl">
          <ac:chgData name="רומן גורי" userId="2a425737-0a37-4818-a121-a791e63a5d7b" providerId="ADAL" clId="{6A86EDFB-2E2A-4A3B-97C2-4C69DDEFBFDA}" dt="2024-05-02T08:07:20.155" v="108" actId="165"/>
          <ac:grpSpMkLst>
            <pc:docMk/>
            <pc:sldMk cId="0" sldId="256"/>
            <ac:grpSpMk id="592" creationId="{00000000-0000-0000-0000-000000000000}"/>
          </ac:grpSpMkLst>
        </pc:grpChg>
        <pc:grpChg chg="mod">
          <ac:chgData name="רומן גורי" userId="2a425737-0a37-4818-a121-a791e63a5d7b" providerId="ADAL" clId="{6A86EDFB-2E2A-4A3B-97C2-4C69DDEFBFDA}" dt="2024-05-02T08:07:20.155" v="108" actId="165"/>
          <ac:grpSpMkLst>
            <pc:docMk/>
            <pc:sldMk cId="0" sldId="256"/>
            <ac:grpSpMk id="594" creationId="{00000000-0000-0000-0000-000000000000}"/>
          </ac:grpSpMkLst>
        </pc:grpChg>
        <pc:grpChg chg="mod topLvl">
          <ac:chgData name="רומן גורי" userId="2a425737-0a37-4818-a121-a791e63a5d7b" providerId="ADAL" clId="{6A86EDFB-2E2A-4A3B-97C2-4C69DDEFBFDA}" dt="2024-05-02T08:07:20.155" v="108" actId="165"/>
          <ac:grpSpMkLst>
            <pc:docMk/>
            <pc:sldMk cId="0" sldId="256"/>
            <ac:grpSpMk id="617" creationId="{00000000-0000-0000-0000-000000000000}"/>
          </ac:grpSpMkLst>
        </pc:grpChg>
        <pc:grpChg chg="mod">
          <ac:chgData name="רומן גורי" userId="2a425737-0a37-4818-a121-a791e63a5d7b" providerId="ADAL" clId="{6A86EDFB-2E2A-4A3B-97C2-4C69DDEFBFDA}" dt="2024-05-02T08:07:20.155" v="108" actId="165"/>
          <ac:grpSpMkLst>
            <pc:docMk/>
            <pc:sldMk cId="0" sldId="256"/>
            <ac:grpSpMk id="618" creationId="{00000000-0000-0000-0000-000000000000}"/>
          </ac:grpSpMkLst>
        </pc:grpChg>
        <pc:grpChg chg="mod topLvl">
          <ac:chgData name="רומן גורי" userId="2a425737-0a37-4818-a121-a791e63a5d7b" providerId="ADAL" clId="{6A86EDFB-2E2A-4A3B-97C2-4C69DDEFBFDA}" dt="2024-05-02T08:07:20.155" v="108" actId="165"/>
          <ac:grpSpMkLst>
            <pc:docMk/>
            <pc:sldMk cId="0" sldId="256"/>
            <ac:grpSpMk id="642" creationId="{00000000-0000-0000-0000-000000000000}"/>
          </ac:grpSpMkLst>
        </pc:grpChg>
        <pc:grpChg chg="mod">
          <ac:chgData name="רומן גורי" userId="2a425737-0a37-4818-a121-a791e63a5d7b" providerId="ADAL" clId="{6A86EDFB-2E2A-4A3B-97C2-4C69DDEFBFDA}" dt="2024-05-02T08:07:20.155" v="108" actId="165"/>
          <ac:grpSpMkLst>
            <pc:docMk/>
            <pc:sldMk cId="0" sldId="256"/>
            <ac:grpSpMk id="643" creationId="{00000000-0000-0000-0000-000000000000}"/>
          </ac:grpSpMkLst>
        </pc:grpChg>
        <pc:grpChg chg="mod topLvl">
          <ac:chgData name="רומן גורי" userId="2a425737-0a37-4818-a121-a791e63a5d7b" providerId="ADAL" clId="{6A86EDFB-2E2A-4A3B-97C2-4C69DDEFBFDA}" dt="2024-05-02T08:07:20.155" v="108" actId="165"/>
          <ac:grpSpMkLst>
            <pc:docMk/>
            <pc:sldMk cId="0" sldId="256"/>
            <ac:grpSpMk id="665" creationId="{00000000-0000-0000-0000-000000000000}"/>
          </ac:grpSpMkLst>
        </pc:grpChg>
        <pc:grpChg chg="mod">
          <ac:chgData name="רומן גורי" userId="2a425737-0a37-4818-a121-a791e63a5d7b" providerId="ADAL" clId="{6A86EDFB-2E2A-4A3B-97C2-4C69DDEFBFDA}" dt="2024-05-02T08:07:20.155" v="108" actId="165"/>
          <ac:grpSpMkLst>
            <pc:docMk/>
            <pc:sldMk cId="0" sldId="256"/>
            <ac:grpSpMk id="666" creationId="{00000000-0000-0000-0000-000000000000}"/>
          </ac:grpSpMkLst>
        </pc:grpChg>
        <pc:grpChg chg="mod topLvl">
          <ac:chgData name="רומן גורי" userId="2a425737-0a37-4818-a121-a791e63a5d7b" providerId="ADAL" clId="{6A86EDFB-2E2A-4A3B-97C2-4C69DDEFBFDA}" dt="2024-05-02T08:07:20.155" v="108" actId="165"/>
          <ac:grpSpMkLst>
            <pc:docMk/>
            <pc:sldMk cId="0" sldId="256"/>
            <ac:grpSpMk id="688" creationId="{00000000-0000-0000-0000-000000000000}"/>
          </ac:grpSpMkLst>
        </pc:grpChg>
        <pc:grpChg chg="mod">
          <ac:chgData name="רומן גורי" userId="2a425737-0a37-4818-a121-a791e63a5d7b" providerId="ADAL" clId="{6A86EDFB-2E2A-4A3B-97C2-4C69DDEFBFDA}" dt="2024-05-02T08:07:20.155" v="108" actId="165"/>
          <ac:grpSpMkLst>
            <pc:docMk/>
            <pc:sldMk cId="0" sldId="256"/>
            <ac:grpSpMk id="689" creationId="{00000000-0000-0000-0000-000000000000}"/>
          </ac:grpSpMkLst>
        </pc:grpChg>
        <pc:picChg chg="mod">
          <ac:chgData name="רומן גורי" userId="2a425737-0a37-4818-a121-a791e63a5d7b" providerId="ADAL" clId="{6A86EDFB-2E2A-4A3B-97C2-4C69DDEFBFDA}" dt="2024-05-02T07:57:18.148" v="3" actId="1076"/>
          <ac:picMkLst>
            <pc:docMk/>
            <pc:sldMk cId="0" sldId="256"/>
            <ac:picMk id="3" creationId="{642533F6-AF2F-D9E0-396B-5FBE49F173EC}"/>
          </ac:picMkLst>
        </pc:picChg>
        <pc:picChg chg="add del mod">
          <ac:chgData name="רומן גורי" userId="2a425737-0a37-4818-a121-a791e63a5d7b" providerId="ADAL" clId="{6A86EDFB-2E2A-4A3B-97C2-4C69DDEFBFDA}" dt="2024-05-02T08:03:17.276" v="84" actId="478"/>
          <ac:picMkLst>
            <pc:docMk/>
            <pc:sldMk cId="0" sldId="256"/>
            <ac:picMk id="4" creationId="{9A69A011-F310-4972-AAC4-C74C5B6F8A38}"/>
          </ac:picMkLst>
        </pc:picChg>
        <pc:picChg chg="add mod">
          <ac:chgData name="רומן גורי" userId="2a425737-0a37-4818-a121-a791e63a5d7b" providerId="ADAL" clId="{6A86EDFB-2E2A-4A3B-97C2-4C69DDEFBFDA}" dt="2024-05-02T08:04:49.887" v="97" actId="1076"/>
          <ac:picMkLst>
            <pc:docMk/>
            <pc:sldMk cId="0" sldId="256"/>
            <ac:picMk id="6" creationId="{6723B25E-F5D6-478C-80BA-608C0C97BC10}"/>
          </ac:picMkLst>
        </pc:picChg>
        <pc:cxnChg chg="add del mod">
          <ac:chgData name="רומן גורי" userId="2a425737-0a37-4818-a121-a791e63a5d7b" providerId="ADAL" clId="{6A86EDFB-2E2A-4A3B-97C2-4C69DDEFBFDA}" dt="2024-05-03T10:42:49.454" v="2030" actId="478"/>
          <ac:cxnSpMkLst>
            <pc:docMk/>
            <pc:sldMk cId="0" sldId="256"/>
            <ac:cxnSpMk id="4" creationId="{697B65C9-DA30-47F7-B9F2-C8218F20DFA3}"/>
          </ac:cxnSpMkLst>
        </pc:cxnChg>
      </pc:sldChg>
      <pc:sldChg chg="addSp delSp modSp modNotes">
        <pc:chgData name="רומן גורי" userId="2a425737-0a37-4818-a121-a791e63a5d7b" providerId="ADAL" clId="{6A86EDFB-2E2A-4A3B-97C2-4C69DDEFBFDA}" dt="2024-05-03T10:55:51.848" v="2111"/>
        <pc:sldMkLst>
          <pc:docMk/>
          <pc:sldMk cId="0" sldId="306"/>
        </pc:sldMkLst>
        <pc:picChg chg="add del mod">
          <ac:chgData name="רומן גורי" userId="2a425737-0a37-4818-a121-a791e63a5d7b" providerId="ADAL" clId="{6A86EDFB-2E2A-4A3B-97C2-4C69DDEFBFDA}" dt="2024-05-03T10:55:51.848" v="2111"/>
          <ac:picMkLst>
            <pc:docMk/>
            <pc:sldMk cId="0" sldId="306"/>
            <ac:picMk id="3" creationId="{F82E9FAD-C0D6-4FD3-B59D-2C903C8524F5}"/>
          </ac:picMkLst>
        </pc:picChg>
      </pc:sldChg>
      <pc:sldChg chg="addSp delSp modSp new mod modClrScheme chgLayout">
        <pc:chgData name="רומן גורי" userId="2a425737-0a37-4818-a121-a791e63a5d7b" providerId="ADAL" clId="{6A86EDFB-2E2A-4A3B-97C2-4C69DDEFBFDA}" dt="2024-05-02T09:05:28.593" v="458" actId="1076"/>
        <pc:sldMkLst>
          <pc:docMk/>
          <pc:sldMk cId="1923696214" sldId="312"/>
        </pc:sldMkLst>
        <pc:spChg chg="del mod ord">
          <ac:chgData name="רומן גורי" userId="2a425737-0a37-4818-a121-a791e63a5d7b" providerId="ADAL" clId="{6A86EDFB-2E2A-4A3B-97C2-4C69DDEFBFDA}" dt="2024-05-02T08:51:39.442" v="173" actId="700"/>
          <ac:spMkLst>
            <pc:docMk/>
            <pc:sldMk cId="1923696214" sldId="312"/>
            <ac:spMk id="2" creationId="{F95D40B0-27B8-4655-A672-6C86CB14A1C7}"/>
          </ac:spMkLst>
        </pc:spChg>
        <pc:spChg chg="del">
          <ac:chgData name="רומן גורי" userId="2a425737-0a37-4818-a121-a791e63a5d7b" providerId="ADAL" clId="{6A86EDFB-2E2A-4A3B-97C2-4C69DDEFBFDA}" dt="2024-05-02T08:51:39.442" v="173" actId="700"/>
          <ac:spMkLst>
            <pc:docMk/>
            <pc:sldMk cId="1923696214" sldId="312"/>
            <ac:spMk id="3" creationId="{D28FA9B4-094C-4F6A-A8B4-9F7348B7E67E}"/>
          </ac:spMkLst>
        </pc:spChg>
        <pc:spChg chg="del">
          <ac:chgData name="רומן גורי" userId="2a425737-0a37-4818-a121-a791e63a5d7b" providerId="ADAL" clId="{6A86EDFB-2E2A-4A3B-97C2-4C69DDEFBFDA}" dt="2024-05-02T08:51:39.442" v="173" actId="700"/>
          <ac:spMkLst>
            <pc:docMk/>
            <pc:sldMk cId="1923696214" sldId="312"/>
            <ac:spMk id="4" creationId="{61F4F604-6119-471A-8A02-014AEE1F2980}"/>
          </ac:spMkLst>
        </pc:spChg>
        <pc:spChg chg="del">
          <ac:chgData name="רומן גורי" userId="2a425737-0a37-4818-a121-a791e63a5d7b" providerId="ADAL" clId="{6A86EDFB-2E2A-4A3B-97C2-4C69DDEFBFDA}" dt="2024-05-02T08:51:39.442" v="173" actId="700"/>
          <ac:spMkLst>
            <pc:docMk/>
            <pc:sldMk cId="1923696214" sldId="312"/>
            <ac:spMk id="5" creationId="{9CB3BD3B-F3A7-4396-97FF-51837D7F5FAD}"/>
          </ac:spMkLst>
        </pc:spChg>
        <pc:spChg chg="del">
          <ac:chgData name="רומן גורי" userId="2a425737-0a37-4818-a121-a791e63a5d7b" providerId="ADAL" clId="{6A86EDFB-2E2A-4A3B-97C2-4C69DDEFBFDA}" dt="2024-05-02T08:51:39.442" v="173" actId="700"/>
          <ac:spMkLst>
            <pc:docMk/>
            <pc:sldMk cId="1923696214" sldId="312"/>
            <ac:spMk id="6" creationId="{C346701C-8785-404F-B50D-407C2B460767}"/>
          </ac:spMkLst>
        </pc:spChg>
        <pc:spChg chg="del">
          <ac:chgData name="רומן גורי" userId="2a425737-0a37-4818-a121-a791e63a5d7b" providerId="ADAL" clId="{6A86EDFB-2E2A-4A3B-97C2-4C69DDEFBFDA}" dt="2024-05-02T08:51:39.442" v="173" actId="700"/>
          <ac:spMkLst>
            <pc:docMk/>
            <pc:sldMk cId="1923696214" sldId="312"/>
            <ac:spMk id="7" creationId="{5364C25F-A387-4AB5-8A46-18F3AEEF83C2}"/>
          </ac:spMkLst>
        </pc:spChg>
        <pc:spChg chg="del">
          <ac:chgData name="רומן גורי" userId="2a425737-0a37-4818-a121-a791e63a5d7b" providerId="ADAL" clId="{6A86EDFB-2E2A-4A3B-97C2-4C69DDEFBFDA}" dt="2024-05-02T08:51:39.442" v="173" actId="700"/>
          <ac:spMkLst>
            <pc:docMk/>
            <pc:sldMk cId="1923696214" sldId="312"/>
            <ac:spMk id="8" creationId="{B4ED43EB-113B-4389-9176-1419CFDCC003}"/>
          </ac:spMkLst>
        </pc:spChg>
        <pc:spChg chg="del">
          <ac:chgData name="רומן גורי" userId="2a425737-0a37-4818-a121-a791e63a5d7b" providerId="ADAL" clId="{6A86EDFB-2E2A-4A3B-97C2-4C69DDEFBFDA}" dt="2024-05-02T08:51:39.442" v="173" actId="700"/>
          <ac:spMkLst>
            <pc:docMk/>
            <pc:sldMk cId="1923696214" sldId="312"/>
            <ac:spMk id="9" creationId="{0A639642-36AD-4331-9534-EC3DBEFBE1E2}"/>
          </ac:spMkLst>
        </pc:spChg>
        <pc:spChg chg="del">
          <ac:chgData name="רומן גורי" userId="2a425737-0a37-4818-a121-a791e63a5d7b" providerId="ADAL" clId="{6A86EDFB-2E2A-4A3B-97C2-4C69DDEFBFDA}" dt="2024-05-02T08:51:39.442" v="173" actId="700"/>
          <ac:spMkLst>
            <pc:docMk/>
            <pc:sldMk cId="1923696214" sldId="312"/>
            <ac:spMk id="10" creationId="{000B56F1-469C-4137-AEF4-CF42D16848DF}"/>
          </ac:spMkLst>
        </pc:spChg>
        <pc:spChg chg="del">
          <ac:chgData name="רומן גורי" userId="2a425737-0a37-4818-a121-a791e63a5d7b" providerId="ADAL" clId="{6A86EDFB-2E2A-4A3B-97C2-4C69DDEFBFDA}" dt="2024-05-02T08:51:39.442" v="173" actId="700"/>
          <ac:spMkLst>
            <pc:docMk/>
            <pc:sldMk cId="1923696214" sldId="312"/>
            <ac:spMk id="11" creationId="{DC414E8D-BF42-41A7-97C2-CD1362C02F2E}"/>
          </ac:spMkLst>
        </pc:spChg>
        <pc:spChg chg="add del mod ord">
          <ac:chgData name="רומן גורי" userId="2a425737-0a37-4818-a121-a791e63a5d7b" providerId="ADAL" clId="{6A86EDFB-2E2A-4A3B-97C2-4C69DDEFBFDA}" dt="2024-05-02T08:51:59.637" v="174" actId="700"/>
          <ac:spMkLst>
            <pc:docMk/>
            <pc:sldMk cId="1923696214" sldId="312"/>
            <ac:spMk id="12" creationId="{0EFCD779-B519-493D-81A2-E322B806CCC8}"/>
          </ac:spMkLst>
        </pc:spChg>
        <pc:spChg chg="add mod ord">
          <ac:chgData name="רומן גורי" userId="2a425737-0a37-4818-a121-a791e63a5d7b" providerId="ADAL" clId="{6A86EDFB-2E2A-4A3B-97C2-4C69DDEFBFDA}" dt="2024-05-02T09:01:28.467" v="448" actId="20577"/>
          <ac:spMkLst>
            <pc:docMk/>
            <pc:sldMk cId="1923696214" sldId="312"/>
            <ac:spMk id="13" creationId="{089820D3-0E16-4F9F-82DF-EBB9271A3372}"/>
          </ac:spMkLst>
        </pc:spChg>
        <pc:spChg chg="add mod ord">
          <ac:chgData name="רומן גורי" userId="2a425737-0a37-4818-a121-a791e63a5d7b" providerId="ADAL" clId="{6A86EDFB-2E2A-4A3B-97C2-4C69DDEFBFDA}" dt="2024-05-02T09:01:32.135" v="450" actId="20577"/>
          <ac:spMkLst>
            <pc:docMk/>
            <pc:sldMk cId="1923696214" sldId="312"/>
            <ac:spMk id="14" creationId="{E97036D7-41DC-480F-B126-240B41A07183}"/>
          </ac:spMkLst>
        </pc:spChg>
        <pc:spChg chg="mod">
          <ac:chgData name="רומן גורי" userId="2a425737-0a37-4818-a121-a791e63a5d7b" providerId="ADAL" clId="{6A86EDFB-2E2A-4A3B-97C2-4C69DDEFBFDA}" dt="2024-05-02T09:05:05.793" v="455" actId="207"/>
          <ac:spMkLst>
            <pc:docMk/>
            <pc:sldMk cId="1923696214" sldId="312"/>
            <ac:spMk id="16" creationId="{72043A86-3CF0-4164-874E-8026A5A48FFE}"/>
          </ac:spMkLst>
        </pc:spChg>
        <pc:spChg chg="mod">
          <ac:chgData name="רומן גורי" userId="2a425737-0a37-4818-a121-a791e63a5d7b" providerId="ADAL" clId="{6A86EDFB-2E2A-4A3B-97C2-4C69DDEFBFDA}" dt="2024-05-02T09:05:05.793" v="455" actId="207"/>
          <ac:spMkLst>
            <pc:docMk/>
            <pc:sldMk cId="1923696214" sldId="312"/>
            <ac:spMk id="17" creationId="{C377D29F-5C76-4BDE-87D3-28678D6F0848}"/>
          </ac:spMkLst>
        </pc:spChg>
        <pc:spChg chg="mod">
          <ac:chgData name="רומן גורי" userId="2a425737-0a37-4818-a121-a791e63a5d7b" providerId="ADAL" clId="{6A86EDFB-2E2A-4A3B-97C2-4C69DDEFBFDA}" dt="2024-05-02T09:05:05.793" v="455" actId="207"/>
          <ac:spMkLst>
            <pc:docMk/>
            <pc:sldMk cId="1923696214" sldId="312"/>
            <ac:spMk id="18" creationId="{7EF1D647-4E23-4F0B-AA04-544EC84FB6FC}"/>
          </ac:spMkLst>
        </pc:spChg>
        <pc:spChg chg="mod">
          <ac:chgData name="רומן גורי" userId="2a425737-0a37-4818-a121-a791e63a5d7b" providerId="ADAL" clId="{6A86EDFB-2E2A-4A3B-97C2-4C69DDEFBFDA}" dt="2024-05-02T09:05:05.793" v="455" actId="207"/>
          <ac:spMkLst>
            <pc:docMk/>
            <pc:sldMk cId="1923696214" sldId="312"/>
            <ac:spMk id="19" creationId="{BA0CE1B5-5E23-47FE-B1F6-BB893DB71F43}"/>
          </ac:spMkLst>
        </pc:spChg>
        <pc:grpChg chg="add mod">
          <ac:chgData name="רומן גורי" userId="2a425737-0a37-4818-a121-a791e63a5d7b" providerId="ADAL" clId="{6A86EDFB-2E2A-4A3B-97C2-4C69DDEFBFDA}" dt="2024-05-02T09:05:28.593" v="458" actId="1076"/>
          <ac:grpSpMkLst>
            <pc:docMk/>
            <pc:sldMk cId="1923696214" sldId="312"/>
            <ac:grpSpMk id="15" creationId="{57866776-C0FE-4FD4-89ED-43E30BD971BA}"/>
          </ac:grpSpMkLst>
        </pc:grpChg>
      </pc:sldChg>
      <pc:sldChg chg="addSp delSp modSp new mod modClrScheme chgLayout">
        <pc:chgData name="רומן גורי" userId="2a425737-0a37-4818-a121-a791e63a5d7b" providerId="ADAL" clId="{6A86EDFB-2E2A-4A3B-97C2-4C69DDEFBFDA}" dt="2024-05-03T08:34:18.476" v="2024" actId="20577"/>
        <pc:sldMkLst>
          <pc:docMk/>
          <pc:sldMk cId="2049361806" sldId="313"/>
        </pc:sldMkLst>
        <pc:spChg chg="del mod ord">
          <ac:chgData name="רומן גורי" userId="2a425737-0a37-4818-a121-a791e63a5d7b" providerId="ADAL" clId="{6A86EDFB-2E2A-4A3B-97C2-4C69DDEFBFDA}" dt="2024-05-02T10:03:10.396" v="460" actId="700"/>
          <ac:spMkLst>
            <pc:docMk/>
            <pc:sldMk cId="2049361806" sldId="313"/>
            <ac:spMk id="2" creationId="{479DAB7E-D96C-4947-8284-98C2B6DDC60D}"/>
          </ac:spMkLst>
        </pc:spChg>
        <pc:spChg chg="del mod ord">
          <ac:chgData name="רומן גורי" userId="2a425737-0a37-4818-a121-a791e63a5d7b" providerId="ADAL" clId="{6A86EDFB-2E2A-4A3B-97C2-4C69DDEFBFDA}" dt="2024-05-02T10:03:10.396" v="460" actId="700"/>
          <ac:spMkLst>
            <pc:docMk/>
            <pc:sldMk cId="2049361806" sldId="313"/>
            <ac:spMk id="3" creationId="{E5C873F3-023B-43AF-A868-942D4038C785}"/>
          </ac:spMkLst>
        </pc:spChg>
        <pc:spChg chg="add del mod ord">
          <ac:chgData name="רומן גורי" userId="2a425737-0a37-4818-a121-a791e63a5d7b" providerId="ADAL" clId="{6A86EDFB-2E2A-4A3B-97C2-4C69DDEFBFDA}" dt="2024-05-02T10:09:31.675" v="516" actId="478"/>
          <ac:spMkLst>
            <pc:docMk/>
            <pc:sldMk cId="2049361806" sldId="313"/>
            <ac:spMk id="4" creationId="{69034DDA-6FC8-432A-BEEB-8BBCEF42F283}"/>
          </ac:spMkLst>
        </pc:spChg>
        <pc:spChg chg="add del mod ord">
          <ac:chgData name="רומן גורי" userId="2a425737-0a37-4818-a121-a791e63a5d7b" providerId="ADAL" clId="{6A86EDFB-2E2A-4A3B-97C2-4C69DDEFBFDA}" dt="2024-05-02T10:17:34.910" v="585" actId="478"/>
          <ac:spMkLst>
            <pc:docMk/>
            <pc:sldMk cId="2049361806" sldId="313"/>
            <ac:spMk id="5" creationId="{B42E71CF-BAAA-4260-9BA0-AB502F6477D9}"/>
          </ac:spMkLst>
        </pc:spChg>
        <pc:spChg chg="add mod ord">
          <ac:chgData name="רומן גורי" userId="2a425737-0a37-4818-a121-a791e63a5d7b" providerId="ADAL" clId="{6A86EDFB-2E2A-4A3B-97C2-4C69DDEFBFDA}" dt="2024-05-03T08:34:18.476" v="2024" actId="20577"/>
          <ac:spMkLst>
            <pc:docMk/>
            <pc:sldMk cId="2049361806" sldId="313"/>
            <ac:spMk id="6" creationId="{5E935FCF-FB92-4DDA-BDC7-0EC5177E4EB0}"/>
          </ac:spMkLst>
        </pc:spChg>
        <pc:spChg chg="add del mod ord">
          <ac:chgData name="רומן גורי" userId="2a425737-0a37-4818-a121-a791e63a5d7b" providerId="ADAL" clId="{6A86EDFB-2E2A-4A3B-97C2-4C69DDEFBFDA}" dt="2024-05-02T10:09:30.542" v="515" actId="478"/>
          <ac:spMkLst>
            <pc:docMk/>
            <pc:sldMk cId="2049361806" sldId="313"/>
            <ac:spMk id="7" creationId="{89520CEF-A304-4407-A5CE-E22E981D1F43}"/>
          </ac:spMkLst>
        </pc:spChg>
        <pc:spChg chg="add del mod ord">
          <ac:chgData name="רומן גורי" userId="2a425737-0a37-4818-a121-a791e63a5d7b" providerId="ADAL" clId="{6A86EDFB-2E2A-4A3B-97C2-4C69DDEFBFDA}" dt="2024-05-02T10:17:35.977" v="586" actId="478"/>
          <ac:spMkLst>
            <pc:docMk/>
            <pc:sldMk cId="2049361806" sldId="313"/>
            <ac:spMk id="8" creationId="{9F03F852-8D58-4E51-990E-E11580677666}"/>
          </ac:spMkLst>
        </pc:spChg>
        <pc:spChg chg="add mod ord">
          <ac:chgData name="רומן גורי" userId="2a425737-0a37-4818-a121-a791e63a5d7b" providerId="ADAL" clId="{6A86EDFB-2E2A-4A3B-97C2-4C69DDEFBFDA}" dt="2024-05-02T11:02:05.690" v="916" actId="700"/>
          <ac:spMkLst>
            <pc:docMk/>
            <pc:sldMk cId="2049361806" sldId="313"/>
            <ac:spMk id="9" creationId="{532F2209-D4A1-4A1F-8FDE-D79B1FA19388}"/>
          </ac:spMkLst>
        </pc:spChg>
        <pc:spChg chg="add del mod ord">
          <ac:chgData name="רומן גורי" userId="2a425737-0a37-4818-a121-a791e63a5d7b" providerId="ADAL" clId="{6A86EDFB-2E2A-4A3B-97C2-4C69DDEFBFDA}" dt="2024-05-02T10:09:29.100" v="514" actId="478"/>
          <ac:spMkLst>
            <pc:docMk/>
            <pc:sldMk cId="2049361806" sldId="313"/>
            <ac:spMk id="10" creationId="{20CC40E9-AA8B-41BB-8B9E-4A2914BD96B9}"/>
          </ac:spMkLst>
        </pc:spChg>
        <pc:spChg chg="add del mod ord">
          <ac:chgData name="רומן גורי" userId="2a425737-0a37-4818-a121-a791e63a5d7b" providerId="ADAL" clId="{6A86EDFB-2E2A-4A3B-97C2-4C69DDEFBFDA}" dt="2024-05-02T10:17:36.582" v="587" actId="478"/>
          <ac:spMkLst>
            <pc:docMk/>
            <pc:sldMk cId="2049361806" sldId="313"/>
            <ac:spMk id="11" creationId="{83FEA9B1-B364-4534-B1AD-20235A5129AD}"/>
          </ac:spMkLst>
        </pc:spChg>
        <pc:spChg chg="add mod ord">
          <ac:chgData name="רומן גורי" userId="2a425737-0a37-4818-a121-a791e63a5d7b" providerId="ADAL" clId="{6A86EDFB-2E2A-4A3B-97C2-4C69DDEFBFDA}" dt="2024-05-02T11:02:05.690" v="916" actId="700"/>
          <ac:spMkLst>
            <pc:docMk/>
            <pc:sldMk cId="2049361806" sldId="313"/>
            <ac:spMk id="12" creationId="{2ABE2E6C-11EF-4D8E-BD7D-2858784AC17F}"/>
          </ac:spMkLst>
        </pc:spChg>
        <pc:spChg chg="add mod ord">
          <ac:chgData name="רומן גורי" userId="2a425737-0a37-4818-a121-a791e63a5d7b" providerId="ADAL" clId="{6A86EDFB-2E2A-4A3B-97C2-4C69DDEFBFDA}" dt="2024-05-02T11:02:05.690" v="916" actId="700"/>
          <ac:spMkLst>
            <pc:docMk/>
            <pc:sldMk cId="2049361806" sldId="313"/>
            <ac:spMk id="13" creationId="{716D0728-8A80-44FA-BA33-FB985E4B71F6}"/>
          </ac:spMkLst>
        </pc:spChg>
        <pc:picChg chg="add del mod">
          <ac:chgData name="רומן גורי" userId="2a425737-0a37-4818-a121-a791e63a5d7b" providerId="ADAL" clId="{6A86EDFB-2E2A-4A3B-97C2-4C69DDEFBFDA}" dt="2024-05-02T10:06:05.838" v="484" actId="478"/>
          <ac:picMkLst>
            <pc:docMk/>
            <pc:sldMk cId="2049361806" sldId="313"/>
            <ac:picMk id="15" creationId="{F3AFE1D4-9C15-41AD-82A7-3450222BE095}"/>
          </ac:picMkLst>
        </pc:picChg>
        <pc:picChg chg="add mod">
          <ac:chgData name="רומן גורי" userId="2a425737-0a37-4818-a121-a791e63a5d7b" providerId="ADAL" clId="{6A86EDFB-2E2A-4A3B-97C2-4C69DDEFBFDA}" dt="2024-05-02T10:10:01.513" v="530" actId="1035"/>
          <ac:picMkLst>
            <pc:docMk/>
            <pc:sldMk cId="2049361806" sldId="313"/>
            <ac:picMk id="17" creationId="{0921E3A0-1AA8-4936-884F-5450AA8F9A67}"/>
          </ac:picMkLst>
        </pc:picChg>
        <pc:picChg chg="add mod modCrop">
          <ac:chgData name="רומן גורי" userId="2a425737-0a37-4818-a121-a791e63a5d7b" providerId="ADAL" clId="{6A86EDFB-2E2A-4A3B-97C2-4C69DDEFBFDA}" dt="2024-05-02T11:01:31.415" v="913" actId="1076"/>
          <ac:picMkLst>
            <pc:docMk/>
            <pc:sldMk cId="2049361806" sldId="313"/>
            <ac:picMk id="19" creationId="{424EBC93-FBC0-4FAE-BEE1-840367471287}"/>
          </ac:picMkLst>
        </pc:picChg>
        <pc:picChg chg="add mod">
          <ac:chgData name="רומן גורי" userId="2a425737-0a37-4818-a121-a791e63a5d7b" providerId="ADAL" clId="{6A86EDFB-2E2A-4A3B-97C2-4C69DDEFBFDA}" dt="2024-05-02T11:01:28.710" v="912" actId="1076"/>
          <ac:picMkLst>
            <pc:docMk/>
            <pc:sldMk cId="2049361806" sldId="313"/>
            <ac:picMk id="21" creationId="{A455A84B-8D76-4138-AA8E-E8DDEFEA4212}"/>
          </ac:picMkLst>
        </pc:picChg>
      </pc:sldChg>
      <pc:sldChg chg="addSp delSp modSp new mod modClrScheme chgLayout modNotesTx">
        <pc:chgData name="רומן גורי" userId="2a425737-0a37-4818-a121-a791e63a5d7b" providerId="ADAL" clId="{6A86EDFB-2E2A-4A3B-97C2-4C69DDEFBFDA}" dt="2024-05-02T11:25:08.597" v="1533" actId="1076"/>
        <pc:sldMkLst>
          <pc:docMk/>
          <pc:sldMk cId="564851993" sldId="314"/>
        </pc:sldMkLst>
        <pc:spChg chg="del mod ord">
          <ac:chgData name="רומן גורי" userId="2a425737-0a37-4818-a121-a791e63a5d7b" providerId="ADAL" clId="{6A86EDFB-2E2A-4A3B-97C2-4C69DDEFBFDA}" dt="2024-05-02T11:02:17.107" v="918" actId="700"/>
          <ac:spMkLst>
            <pc:docMk/>
            <pc:sldMk cId="564851993" sldId="314"/>
            <ac:spMk id="2" creationId="{CACC5B9F-3759-41A6-B119-404E0BF70F26}"/>
          </ac:spMkLst>
        </pc:spChg>
        <pc:spChg chg="del">
          <ac:chgData name="רומן גורי" userId="2a425737-0a37-4818-a121-a791e63a5d7b" providerId="ADAL" clId="{6A86EDFB-2E2A-4A3B-97C2-4C69DDEFBFDA}" dt="2024-05-02T11:02:17.107" v="918" actId="700"/>
          <ac:spMkLst>
            <pc:docMk/>
            <pc:sldMk cId="564851993" sldId="314"/>
            <ac:spMk id="3" creationId="{6F7EA677-A283-4023-B588-0A9B83DBA927}"/>
          </ac:spMkLst>
        </pc:spChg>
        <pc:spChg chg="del">
          <ac:chgData name="רומן גורי" userId="2a425737-0a37-4818-a121-a791e63a5d7b" providerId="ADAL" clId="{6A86EDFB-2E2A-4A3B-97C2-4C69DDEFBFDA}" dt="2024-05-02T11:02:17.107" v="918" actId="700"/>
          <ac:spMkLst>
            <pc:docMk/>
            <pc:sldMk cId="564851993" sldId="314"/>
            <ac:spMk id="4" creationId="{45EE7ABE-F61F-4CB7-96CD-206D22A8FDE3}"/>
          </ac:spMkLst>
        </pc:spChg>
        <pc:spChg chg="del">
          <ac:chgData name="רומן גורי" userId="2a425737-0a37-4818-a121-a791e63a5d7b" providerId="ADAL" clId="{6A86EDFB-2E2A-4A3B-97C2-4C69DDEFBFDA}" dt="2024-05-02T11:02:17.107" v="918" actId="700"/>
          <ac:spMkLst>
            <pc:docMk/>
            <pc:sldMk cId="564851993" sldId="314"/>
            <ac:spMk id="5" creationId="{2B458C72-D214-40AB-BB91-530E196D6F92}"/>
          </ac:spMkLst>
        </pc:spChg>
        <pc:spChg chg="del">
          <ac:chgData name="רומן גורי" userId="2a425737-0a37-4818-a121-a791e63a5d7b" providerId="ADAL" clId="{6A86EDFB-2E2A-4A3B-97C2-4C69DDEFBFDA}" dt="2024-05-02T11:02:17.107" v="918" actId="700"/>
          <ac:spMkLst>
            <pc:docMk/>
            <pc:sldMk cId="564851993" sldId="314"/>
            <ac:spMk id="6" creationId="{5B7DEEF6-CE77-46E6-97AC-FF270A5D1DF7}"/>
          </ac:spMkLst>
        </pc:spChg>
        <pc:spChg chg="del">
          <ac:chgData name="רומן גורי" userId="2a425737-0a37-4818-a121-a791e63a5d7b" providerId="ADAL" clId="{6A86EDFB-2E2A-4A3B-97C2-4C69DDEFBFDA}" dt="2024-05-02T11:02:17.107" v="918" actId="700"/>
          <ac:spMkLst>
            <pc:docMk/>
            <pc:sldMk cId="564851993" sldId="314"/>
            <ac:spMk id="7" creationId="{919807D7-EF62-44D3-8CD1-6A22E3E84496}"/>
          </ac:spMkLst>
        </pc:spChg>
        <pc:spChg chg="del">
          <ac:chgData name="רומן גורי" userId="2a425737-0a37-4818-a121-a791e63a5d7b" providerId="ADAL" clId="{6A86EDFB-2E2A-4A3B-97C2-4C69DDEFBFDA}" dt="2024-05-02T11:02:17.107" v="918" actId="700"/>
          <ac:spMkLst>
            <pc:docMk/>
            <pc:sldMk cId="564851993" sldId="314"/>
            <ac:spMk id="8" creationId="{F50E395D-FBC0-4D03-99A6-1A71B44C5C29}"/>
          </ac:spMkLst>
        </pc:spChg>
        <pc:spChg chg="del">
          <ac:chgData name="רומן גורי" userId="2a425737-0a37-4818-a121-a791e63a5d7b" providerId="ADAL" clId="{6A86EDFB-2E2A-4A3B-97C2-4C69DDEFBFDA}" dt="2024-05-02T11:02:17.107" v="918" actId="700"/>
          <ac:spMkLst>
            <pc:docMk/>
            <pc:sldMk cId="564851993" sldId="314"/>
            <ac:spMk id="9" creationId="{002A81B7-DA24-48D4-9E4C-9E24735219BF}"/>
          </ac:spMkLst>
        </pc:spChg>
        <pc:spChg chg="del">
          <ac:chgData name="רומן גורי" userId="2a425737-0a37-4818-a121-a791e63a5d7b" providerId="ADAL" clId="{6A86EDFB-2E2A-4A3B-97C2-4C69DDEFBFDA}" dt="2024-05-02T11:02:17.107" v="918" actId="700"/>
          <ac:spMkLst>
            <pc:docMk/>
            <pc:sldMk cId="564851993" sldId="314"/>
            <ac:spMk id="10" creationId="{824F7895-88F8-4EDD-A31D-DC1CC0FDD9ED}"/>
          </ac:spMkLst>
        </pc:spChg>
        <pc:spChg chg="del">
          <ac:chgData name="רומן גורי" userId="2a425737-0a37-4818-a121-a791e63a5d7b" providerId="ADAL" clId="{6A86EDFB-2E2A-4A3B-97C2-4C69DDEFBFDA}" dt="2024-05-02T11:02:17.107" v="918" actId="700"/>
          <ac:spMkLst>
            <pc:docMk/>
            <pc:sldMk cId="564851993" sldId="314"/>
            <ac:spMk id="11" creationId="{CAE61EB1-C92D-4FCA-A293-FC1703004289}"/>
          </ac:spMkLst>
        </pc:spChg>
        <pc:spChg chg="add mod ord">
          <ac:chgData name="רומן גורי" userId="2a425737-0a37-4818-a121-a791e63a5d7b" providerId="ADAL" clId="{6A86EDFB-2E2A-4A3B-97C2-4C69DDEFBFDA}" dt="2024-05-02T11:02:28.948" v="940" actId="20577"/>
          <ac:spMkLst>
            <pc:docMk/>
            <pc:sldMk cId="564851993" sldId="314"/>
            <ac:spMk id="12" creationId="{DE2C9277-6649-4362-9755-DE6714B71AEA}"/>
          </ac:spMkLst>
        </pc:spChg>
        <pc:spChg chg="add mod">
          <ac:chgData name="רומן גורי" userId="2a425737-0a37-4818-a121-a791e63a5d7b" providerId="ADAL" clId="{6A86EDFB-2E2A-4A3B-97C2-4C69DDEFBFDA}" dt="2024-05-02T11:24:40.101" v="1514" actId="1035"/>
          <ac:spMkLst>
            <pc:docMk/>
            <pc:sldMk cId="564851993" sldId="314"/>
            <ac:spMk id="13" creationId="{651A484C-FFD3-4D34-B37A-6BF27AE60900}"/>
          </ac:spMkLst>
        </pc:spChg>
        <pc:spChg chg="add mod">
          <ac:chgData name="רומן גורי" userId="2a425737-0a37-4818-a121-a791e63a5d7b" providerId="ADAL" clId="{6A86EDFB-2E2A-4A3B-97C2-4C69DDEFBFDA}" dt="2024-05-02T11:24:40.101" v="1514" actId="1035"/>
          <ac:spMkLst>
            <pc:docMk/>
            <pc:sldMk cId="564851993" sldId="314"/>
            <ac:spMk id="14" creationId="{D9D365AF-AA92-454C-B0A3-535171843543}"/>
          </ac:spMkLst>
        </pc:spChg>
        <pc:spChg chg="add mod">
          <ac:chgData name="רומן גורי" userId="2a425737-0a37-4818-a121-a791e63a5d7b" providerId="ADAL" clId="{6A86EDFB-2E2A-4A3B-97C2-4C69DDEFBFDA}" dt="2024-05-02T11:24:40.101" v="1514" actId="1035"/>
          <ac:spMkLst>
            <pc:docMk/>
            <pc:sldMk cId="564851993" sldId="314"/>
            <ac:spMk id="15" creationId="{F9E55736-B86C-4F2C-9D89-1061C08CC486}"/>
          </ac:spMkLst>
        </pc:spChg>
        <pc:spChg chg="add mod">
          <ac:chgData name="רומן גורי" userId="2a425737-0a37-4818-a121-a791e63a5d7b" providerId="ADAL" clId="{6A86EDFB-2E2A-4A3B-97C2-4C69DDEFBFDA}" dt="2024-05-02T11:24:40.101" v="1514" actId="1035"/>
          <ac:spMkLst>
            <pc:docMk/>
            <pc:sldMk cId="564851993" sldId="314"/>
            <ac:spMk id="16" creationId="{A69EDD34-1A04-4E29-AF04-277E1A4A2C6C}"/>
          </ac:spMkLst>
        </pc:spChg>
        <pc:spChg chg="add mod">
          <ac:chgData name="רומן גורי" userId="2a425737-0a37-4818-a121-a791e63a5d7b" providerId="ADAL" clId="{6A86EDFB-2E2A-4A3B-97C2-4C69DDEFBFDA}" dt="2024-05-02T11:25:08.597" v="1533" actId="1076"/>
          <ac:spMkLst>
            <pc:docMk/>
            <pc:sldMk cId="564851993" sldId="314"/>
            <ac:spMk id="17" creationId="{835CC64A-2D44-44D0-BA2F-6530AACF5658}"/>
          </ac:spMkLst>
        </pc:spChg>
        <pc:spChg chg="add mod">
          <ac:chgData name="רומן גורי" userId="2a425737-0a37-4818-a121-a791e63a5d7b" providerId="ADAL" clId="{6A86EDFB-2E2A-4A3B-97C2-4C69DDEFBFDA}" dt="2024-05-02T11:24:40.101" v="1514" actId="1035"/>
          <ac:spMkLst>
            <pc:docMk/>
            <pc:sldMk cId="564851993" sldId="314"/>
            <ac:spMk id="18" creationId="{1CB32BAC-D1BC-447D-BCDD-20BACD83B4EF}"/>
          </ac:spMkLst>
        </pc:spChg>
        <pc:spChg chg="add mod">
          <ac:chgData name="רומן גורי" userId="2a425737-0a37-4818-a121-a791e63a5d7b" providerId="ADAL" clId="{6A86EDFB-2E2A-4A3B-97C2-4C69DDEFBFDA}" dt="2024-05-02T11:25:05.343" v="1532" actId="1076"/>
          <ac:spMkLst>
            <pc:docMk/>
            <pc:sldMk cId="564851993" sldId="314"/>
            <ac:spMk id="19" creationId="{5E38B140-C63A-4009-93A5-525021E579B0}"/>
          </ac:spMkLst>
        </pc:spChg>
        <pc:spChg chg="add mod">
          <ac:chgData name="רומן גורי" userId="2a425737-0a37-4818-a121-a791e63a5d7b" providerId="ADAL" clId="{6A86EDFB-2E2A-4A3B-97C2-4C69DDEFBFDA}" dt="2024-05-02T11:24:40.101" v="1514" actId="1035"/>
          <ac:spMkLst>
            <pc:docMk/>
            <pc:sldMk cId="564851993" sldId="314"/>
            <ac:spMk id="20" creationId="{B02569C7-AC91-4B23-9F39-A210A97616E3}"/>
          </ac:spMkLst>
        </pc:spChg>
        <pc:spChg chg="add mod">
          <ac:chgData name="רומן גורי" userId="2a425737-0a37-4818-a121-a791e63a5d7b" providerId="ADAL" clId="{6A86EDFB-2E2A-4A3B-97C2-4C69DDEFBFDA}" dt="2024-05-02T11:25:02.335" v="1531" actId="1035"/>
          <ac:spMkLst>
            <pc:docMk/>
            <pc:sldMk cId="564851993" sldId="314"/>
            <ac:spMk id="21" creationId="{5EA7A3D5-DD2A-4D81-AA1E-D127728C3932}"/>
          </ac:spMkLst>
        </pc:spChg>
        <pc:spChg chg="add del mod">
          <ac:chgData name="רומן גורי" userId="2a425737-0a37-4818-a121-a791e63a5d7b" providerId="ADAL" clId="{6A86EDFB-2E2A-4A3B-97C2-4C69DDEFBFDA}" dt="2024-05-02T11:15:30.099" v="1041" actId="478"/>
          <ac:spMkLst>
            <pc:docMk/>
            <pc:sldMk cId="564851993" sldId="314"/>
            <ac:spMk id="22" creationId="{7ADAC7E5-BCD2-4F56-87F1-3BEED2103E5C}"/>
          </ac:spMkLst>
        </pc:spChg>
        <pc:spChg chg="mod">
          <ac:chgData name="רומן גורי" userId="2a425737-0a37-4818-a121-a791e63a5d7b" providerId="ADAL" clId="{6A86EDFB-2E2A-4A3B-97C2-4C69DDEFBFDA}" dt="2024-05-02T11:03:01.632" v="941"/>
          <ac:spMkLst>
            <pc:docMk/>
            <pc:sldMk cId="564851993" sldId="314"/>
            <ac:spMk id="24" creationId="{4A993697-9161-4347-8595-2EC65D4DE73A}"/>
          </ac:spMkLst>
        </pc:spChg>
        <pc:spChg chg="mod">
          <ac:chgData name="רומן גורי" userId="2a425737-0a37-4818-a121-a791e63a5d7b" providerId="ADAL" clId="{6A86EDFB-2E2A-4A3B-97C2-4C69DDEFBFDA}" dt="2024-05-02T11:03:01.632" v="941"/>
          <ac:spMkLst>
            <pc:docMk/>
            <pc:sldMk cId="564851993" sldId="314"/>
            <ac:spMk id="25" creationId="{985DDF7D-3564-4AB4-8DF1-9EC10BAAF705}"/>
          </ac:spMkLst>
        </pc:spChg>
        <pc:spChg chg="mod">
          <ac:chgData name="רומן גורי" userId="2a425737-0a37-4818-a121-a791e63a5d7b" providerId="ADAL" clId="{6A86EDFB-2E2A-4A3B-97C2-4C69DDEFBFDA}" dt="2024-05-02T11:03:01.632" v="941"/>
          <ac:spMkLst>
            <pc:docMk/>
            <pc:sldMk cId="564851993" sldId="314"/>
            <ac:spMk id="26" creationId="{639BA155-ADDB-41BC-AF5F-39C940AD0362}"/>
          </ac:spMkLst>
        </pc:spChg>
        <pc:spChg chg="mod">
          <ac:chgData name="רומן גורי" userId="2a425737-0a37-4818-a121-a791e63a5d7b" providerId="ADAL" clId="{6A86EDFB-2E2A-4A3B-97C2-4C69DDEFBFDA}" dt="2024-05-02T11:03:01.632" v="941"/>
          <ac:spMkLst>
            <pc:docMk/>
            <pc:sldMk cId="564851993" sldId="314"/>
            <ac:spMk id="27" creationId="{B4B65B1C-5CB5-4293-9C39-D986EEAB3F3D}"/>
          </ac:spMkLst>
        </pc:spChg>
        <pc:spChg chg="mod">
          <ac:chgData name="רומן גורי" userId="2a425737-0a37-4818-a121-a791e63a5d7b" providerId="ADAL" clId="{6A86EDFB-2E2A-4A3B-97C2-4C69DDEFBFDA}" dt="2024-05-02T11:03:01.632" v="941"/>
          <ac:spMkLst>
            <pc:docMk/>
            <pc:sldMk cId="564851993" sldId="314"/>
            <ac:spMk id="28" creationId="{B0913B60-ED97-4BDB-A389-4F205FB72715}"/>
          </ac:spMkLst>
        </pc:spChg>
        <pc:spChg chg="mod">
          <ac:chgData name="רומן גורי" userId="2a425737-0a37-4818-a121-a791e63a5d7b" providerId="ADAL" clId="{6A86EDFB-2E2A-4A3B-97C2-4C69DDEFBFDA}" dt="2024-05-02T11:03:01.632" v="941"/>
          <ac:spMkLst>
            <pc:docMk/>
            <pc:sldMk cId="564851993" sldId="314"/>
            <ac:spMk id="29" creationId="{C30FDF06-5D1F-4AB8-8B58-2FE56BB4CAE1}"/>
          </ac:spMkLst>
        </pc:spChg>
        <pc:spChg chg="mod">
          <ac:chgData name="רומן גורי" userId="2a425737-0a37-4818-a121-a791e63a5d7b" providerId="ADAL" clId="{6A86EDFB-2E2A-4A3B-97C2-4C69DDEFBFDA}" dt="2024-05-02T11:03:01.632" v="941"/>
          <ac:spMkLst>
            <pc:docMk/>
            <pc:sldMk cId="564851993" sldId="314"/>
            <ac:spMk id="31" creationId="{018C85CF-07CE-4107-931C-D6A7E82A257A}"/>
          </ac:spMkLst>
        </pc:spChg>
        <pc:spChg chg="mod">
          <ac:chgData name="רומן גורי" userId="2a425737-0a37-4818-a121-a791e63a5d7b" providerId="ADAL" clId="{6A86EDFB-2E2A-4A3B-97C2-4C69DDEFBFDA}" dt="2024-05-02T11:03:01.632" v="941"/>
          <ac:spMkLst>
            <pc:docMk/>
            <pc:sldMk cId="564851993" sldId="314"/>
            <ac:spMk id="32" creationId="{BF159F69-264F-43D0-97C9-2894FA0FD3BC}"/>
          </ac:spMkLst>
        </pc:spChg>
        <pc:spChg chg="mod">
          <ac:chgData name="רומן גורי" userId="2a425737-0a37-4818-a121-a791e63a5d7b" providerId="ADAL" clId="{6A86EDFB-2E2A-4A3B-97C2-4C69DDEFBFDA}" dt="2024-05-02T11:03:01.632" v="941"/>
          <ac:spMkLst>
            <pc:docMk/>
            <pc:sldMk cId="564851993" sldId="314"/>
            <ac:spMk id="33" creationId="{568D4736-4AC7-488D-B35B-159F1B054A20}"/>
          </ac:spMkLst>
        </pc:spChg>
        <pc:spChg chg="mod">
          <ac:chgData name="רומן גורי" userId="2a425737-0a37-4818-a121-a791e63a5d7b" providerId="ADAL" clId="{6A86EDFB-2E2A-4A3B-97C2-4C69DDEFBFDA}" dt="2024-05-02T11:03:01.632" v="941"/>
          <ac:spMkLst>
            <pc:docMk/>
            <pc:sldMk cId="564851993" sldId="314"/>
            <ac:spMk id="34" creationId="{BC6D37B2-39C1-41FA-A9EA-5A5E5B9858B2}"/>
          </ac:spMkLst>
        </pc:spChg>
        <pc:spChg chg="mod">
          <ac:chgData name="רומן גורי" userId="2a425737-0a37-4818-a121-a791e63a5d7b" providerId="ADAL" clId="{6A86EDFB-2E2A-4A3B-97C2-4C69DDEFBFDA}" dt="2024-05-02T11:03:01.632" v="941"/>
          <ac:spMkLst>
            <pc:docMk/>
            <pc:sldMk cId="564851993" sldId="314"/>
            <ac:spMk id="35" creationId="{3DCED607-0A76-41C7-A6D4-A37BD96378AA}"/>
          </ac:spMkLst>
        </pc:spChg>
        <pc:spChg chg="mod">
          <ac:chgData name="רומן גורי" userId="2a425737-0a37-4818-a121-a791e63a5d7b" providerId="ADAL" clId="{6A86EDFB-2E2A-4A3B-97C2-4C69DDEFBFDA}" dt="2024-05-02T11:03:01.632" v="941"/>
          <ac:spMkLst>
            <pc:docMk/>
            <pc:sldMk cId="564851993" sldId="314"/>
            <ac:spMk id="36" creationId="{BF1E2099-7EBC-46E9-9234-5AA243334F4A}"/>
          </ac:spMkLst>
        </pc:spChg>
        <pc:spChg chg="mod">
          <ac:chgData name="רומן גורי" userId="2a425737-0a37-4818-a121-a791e63a5d7b" providerId="ADAL" clId="{6A86EDFB-2E2A-4A3B-97C2-4C69DDEFBFDA}" dt="2024-05-02T11:15:27.263" v="1040" actId="207"/>
          <ac:spMkLst>
            <pc:docMk/>
            <pc:sldMk cId="564851993" sldId="314"/>
            <ac:spMk id="38" creationId="{6EA3022F-602C-4609-8486-AC402246FAAC}"/>
          </ac:spMkLst>
        </pc:spChg>
        <pc:spChg chg="mod">
          <ac:chgData name="רומן גורי" userId="2a425737-0a37-4818-a121-a791e63a5d7b" providerId="ADAL" clId="{6A86EDFB-2E2A-4A3B-97C2-4C69DDEFBFDA}" dt="2024-05-02T11:15:27.263" v="1040" actId="207"/>
          <ac:spMkLst>
            <pc:docMk/>
            <pc:sldMk cId="564851993" sldId="314"/>
            <ac:spMk id="39" creationId="{5E783D5E-1996-430A-887C-F188D08A842F}"/>
          </ac:spMkLst>
        </pc:spChg>
        <pc:spChg chg="mod">
          <ac:chgData name="רומן גורי" userId="2a425737-0a37-4818-a121-a791e63a5d7b" providerId="ADAL" clId="{6A86EDFB-2E2A-4A3B-97C2-4C69DDEFBFDA}" dt="2024-05-02T11:15:27.263" v="1040" actId="207"/>
          <ac:spMkLst>
            <pc:docMk/>
            <pc:sldMk cId="564851993" sldId="314"/>
            <ac:spMk id="40" creationId="{BC8BF507-EA61-4314-B4A7-89CFF0F994C3}"/>
          </ac:spMkLst>
        </pc:spChg>
        <pc:spChg chg="mod">
          <ac:chgData name="רומן גורי" userId="2a425737-0a37-4818-a121-a791e63a5d7b" providerId="ADAL" clId="{6A86EDFB-2E2A-4A3B-97C2-4C69DDEFBFDA}" dt="2024-05-02T11:15:27.263" v="1040" actId="207"/>
          <ac:spMkLst>
            <pc:docMk/>
            <pc:sldMk cId="564851993" sldId="314"/>
            <ac:spMk id="41" creationId="{D8F7475B-B4EC-4469-885C-C3006A74F258}"/>
          </ac:spMkLst>
        </pc:spChg>
        <pc:spChg chg="mod">
          <ac:chgData name="רומן גורי" userId="2a425737-0a37-4818-a121-a791e63a5d7b" providerId="ADAL" clId="{6A86EDFB-2E2A-4A3B-97C2-4C69DDEFBFDA}" dt="2024-05-02T11:15:27.263" v="1040" actId="207"/>
          <ac:spMkLst>
            <pc:docMk/>
            <pc:sldMk cId="564851993" sldId="314"/>
            <ac:spMk id="43" creationId="{9896D796-DA50-497E-AD91-2FE5AAE553F5}"/>
          </ac:spMkLst>
        </pc:spChg>
        <pc:spChg chg="mod">
          <ac:chgData name="רומן גורי" userId="2a425737-0a37-4818-a121-a791e63a5d7b" providerId="ADAL" clId="{6A86EDFB-2E2A-4A3B-97C2-4C69DDEFBFDA}" dt="2024-05-02T11:15:27.263" v="1040" actId="207"/>
          <ac:spMkLst>
            <pc:docMk/>
            <pc:sldMk cId="564851993" sldId="314"/>
            <ac:spMk id="44" creationId="{5E6B7DB1-B555-4B5C-9650-54D8A28DC876}"/>
          </ac:spMkLst>
        </pc:spChg>
        <pc:spChg chg="mod">
          <ac:chgData name="רומן גורי" userId="2a425737-0a37-4818-a121-a791e63a5d7b" providerId="ADAL" clId="{6A86EDFB-2E2A-4A3B-97C2-4C69DDEFBFDA}" dt="2024-05-02T11:15:27.263" v="1040" actId="207"/>
          <ac:spMkLst>
            <pc:docMk/>
            <pc:sldMk cId="564851993" sldId="314"/>
            <ac:spMk id="45" creationId="{DB0DCACD-948A-44CB-A31D-6082CADB0CA1}"/>
          </ac:spMkLst>
        </pc:spChg>
        <pc:spChg chg="mod">
          <ac:chgData name="רומן גורי" userId="2a425737-0a37-4818-a121-a791e63a5d7b" providerId="ADAL" clId="{6A86EDFB-2E2A-4A3B-97C2-4C69DDEFBFDA}" dt="2024-05-02T11:15:27.263" v="1040" actId="207"/>
          <ac:spMkLst>
            <pc:docMk/>
            <pc:sldMk cId="564851993" sldId="314"/>
            <ac:spMk id="47" creationId="{DAF6954B-B882-4D27-8622-40527B853623}"/>
          </ac:spMkLst>
        </pc:spChg>
        <pc:spChg chg="mod">
          <ac:chgData name="רומן גורי" userId="2a425737-0a37-4818-a121-a791e63a5d7b" providerId="ADAL" clId="{6A86EDFB-2E2A-4A3B-97C2-4C69DDEFBFDA}" dt="2024-05-02T11:15:27.263" v="1040" actId="207"/>
          <ac:spMkLst>
            <pc:docMk/>
            <pc:sldMk cId="564851993" sldId="314"/>
            <ac:spMk id="48" creationId="{8E41B33F-2346-4F50-B108-567341D517A2}"/>
          </ac:spMkLst>
        </pc:spChg>
        <pc:spChg chg="mod">
          <ac:chgData name="רומן גורי" userId="2a425737-0a37-4818-a121-a791e63a5d7b" providerId="ADAL" clId="{6A86EDFB-2E2A-4A3B-97C2-4C69DDEFBFDA}" dt="2024-05-02T11:15:27.263" v="1040" actId="207"/>
          <ac:spMkLst>
            <pc:docMk/>
            <pc:sldMk cId="564851993" sldId="314"/>
            <ac:spMk id="49" creationId="{251E7D9D-E6C0-4B1C-B95C-C8ED8122474C}"/>
          </ac:spMkLst>
        </pc:spChg>
        <pc:spChg chg="mod">
          <ac:chgData name="רומן גורי" userId="2a425737-0a37-4818-a121-a791e63a5d7b" providerId="ADAL" clId="{6A86EDFB-2E2A-4A3B-97C2-4C69DDEFBFDA}" dt="2024-05-02T11:15:27.263" v="1040" actId="207"/>
          <ac:spMkLst>
            <pc:docMk/>
            <pc:sldMk cId="564851993" sldId="314"/>
            <ac:spMk id="50" creationId="{F800BD05-55E1-40AF-9224-909A8DB4874A}"/>
          </ac:spMkLst>
        </pc:spChg>
        <pc:grpChg chg="add del mod">
          <ac:chgData name="רומן גורי" userId="2a425737-0a37-4818-a121-a791e63a5d7b" providerId="ADAL" clId="{6A86EDFB-2E2A-4A3B-97C2-4C69DDEFBFDA}" dt="2024-05-02T11:15:31.517" v="1043" actId="478"/>
          <ac:grpSpMkLst>
            <pc:docMk/>
            <pc:sldMk cId="564851993" sldId="314"/>
            <ac:grpSpMk id="23" creationId="{5C3EA0F8-1DAA-4A57-9075-E1DF0DACB5DA}"/>
          </ac:grpSpMkLst>
        </pc:grpChg>
        <pc:grpChg chg="add del mod">
          <ac:chgData name="רומן גורי" userId="2a425737-0a37-4818-a121-a791e63a5d7b" providerId="ADAL" clId="{6A86EDFB-2E2A-4A3B-97C2-4C69DDEFBFDA}" dt="2024-05-02T11:15:30.363" v="1042" actId="478"/>
          <ac:grpSpMkLst>
            <pc:docMk/>
            <pc:sldMk cId="564851993" sldId="314"/>
            <ac:grpSpMk id="30" creationId="{45B9A315-36DE-4F16-BE31-791761677762}"/>
          </ac:grpSpMkLst>
        </pc:grpChg>
        <pc:grpChg chg="add mod">
          <ac:chgData name="רומן גורי" userId="2a425737-0a37-4818-a121-a791e63a5d7b" providerId="ADAL" clId="{6A86EDFB-2E2A-4A3B-97C2-4C69DDEFBFDA}" dt="2024-05-02T11:24:40.101" v="1514" actId="1035"/>
          <ac:grpSpMkLst>
            <pc:docMk/>
            <pc:sldMk cId="564851993" sldId="314"/>
            <ac:grpSpMk id="37" creationId="{C035F338-A995-403C-897B-0F38E1904C9F}"/>
          </ac:grpSpMkLst>
        </pc:grpChg>
        <pc:grpChg chg="add mod">
          <ac:chgData name="רומן גורי" userId="2a425737-0a37-4818-a121-a791e63a5d7b" providerId="ADAL" clId="{6A86EDFB-2E2A-4A3B-97C2-4C69DDEFBFDA}" dt="2024-05-02T11:24:40.101" v="1514" actId="1035"/>
          <ac:grpSpMkLst>
            <pc:docMk/>
            <pc:sldMk cId="564851993" sldId="314"/>
            <ac:grpSpMk id="42" creationId="{33E0BFDC-9371-412C-B7D1-215E755AF73B}"/>
          </ac:grpSpMkLst>
        </pc:grpChg>
        <pc:grpChg chg="add mod">
          <ac:chgData name="רומן גורי" userId="2a425737-0a37-4818-a121-a791e63a5d7b" providerId="ADAL" clId="{6A86EDFB-2E2A-4A3B-97C2-4C69DDEFBFDA}" dt="2024-05-02T11:24:40.101" v="1514" actId="1035"/>
          <ac:grpSpMkLst>
            <pc:docMk/>
            <pc:sldMk cId="564851993" sldId="314"/>
            <ac:grpSpMk id="46" creationId="{2AEE8306-82D7-467B-8526-DB32FE3ADFFB}"/>
          </ac:grpSpMkLst>
        </pc:grpChg>
      </pc:sldChg>
      <pc:sldChg chg="modSp new mod">
        <pc:chgData name="רומן גורי" userId="2a425737-0a37-4818-a121-a791e63a5d7b" providerId="ADAL" clId="{6A86EDFB-2E2A-4A3B-97C2-4C69DDEFBFDA}" dt="2024-05-02T15:24:27.925" v="1563" actId="20577"/>
        <pc:sldMkLst>
          <pc:docMk/>
          <pc:sldMk cId="610848036" sldId="315"/>
        </pc:sldMkLst>
        <pc:spChg chg="mod">
          <ac:chgData name="רומן גורי" userId="2a425737-0a37-4818-a121-a791e63a5d7b" providerId="ADAL" clId="{6A86EDFB-2E2A-4A3B-97C2-4C69DDEFBFDA}" dt="2024-05-02T15:24:27.925" v="1563" actId="20577"/>
          <ac:spMkLst>
            <pc:docMk/>
            <pc:sldMk cId="610848036" sldId="315"/>
            <ac:spMk id="2" creationId="{F0A137BE-D609-486E-BD0C-57E9149F6408}"/>
          </ac:spMkLst>
        </pc:spChg>
      </pc:sldChg>
      <pc:sldChg chg="modSp new mod">
        <pc:chgData name="רומן גורי" userId="2a425737-0a37-4818-a121-a791e63a5d7b" providerId="ADAL" clId="{6A86EDFB-2E2A-4A3B-97C2-4C69DDEFBFDA}" dt="2024-05-02T15:24:42.212" v="1589" actId="20577"/>
        <pc:sldMkLst>
          <pc:docMk/>
          <pc:sldMk cId="481320580" sldId="316"/>
        </pc:sldMkLst>
        <pc:spChg chg="mod">
          <ac:chgData name="רומן גורי" userId="2a425737-0a37-4818-a121-a791e63a5d7b" providerId="ADAL" clId="{6A86EDFB-2E2A-4A3B-97C2-4C69DDEFBFDA}" dt="2024-05-02T15:24:42.212" v="1589" actId="20577"/>
          <ac:spMkLst>
            <pc:docMk/>
            <pc:sldMk cId="481320580" sldId="316"/>
            <ac:spMk id="2" creationId="{A5D11562-3FED-4ED3-B83F-2713063ED5F2}"/>
          </ac:spMkLst>
        </pc:spChg>
      </pc:sldChg>
      <pc:sldChg chg="addSp delSp modSp new mod modClrScheme chgLayout">
        <pc:chgData name="רומן גורי" userId="2a425737-0a37-4818-a121-a791e63a5d7b" providerId="ADAL" clId="{6A86EDFB-2E2A-4A3B-97C2-4C69DDEFBFDA}" dt="2024-05-02T15:27:26.353" v="1649" actId="1035"/>
        <pc:sldMkLst>
          <pc:docMk/>
          <pc:sldMk cId="661003507" sldId="317"/>
        </pc:sldMkLst>
        <pc:spChg chg="del mod ord">
          <ac:chgData name="רומן גורי" userId="2a425737-0a37-4818-a121-a791e63a5d7b" providerId="ADAL" clId="{6A86EDFB-2E2A-4A3B-97C2-4C69DDEFBFDA}" dt="2024-05-02T15:25:07.123" v="1591" actId="700"/>
          <ac:spMkLst>
            <pc:docMk/>
            <pc:sldMk cId="661003507" sldId="317"/>
            <ac:spMk id="2" creationId="{A238F181-417D-431C-BC1A-5771A6A4CA54}"/>
          </ac:spMkLst>
        </pc:spChg>
        <pc:spChg chg="add del mod ord">
          <ac:chgData name="רומן גורי" userId="2a425737-0a37-4818-a121-a791e63a5d7b" providerId="ADAL" clId="{6A86EDFB-2E2A-4A3B-97C2-4C69DDEFBFDA}" dt="2024-05-02T15:25:44.469" v="1596" actId="700"/>
          <ac:spMkLst>
            <pc:docMk/>
            <pc:sldMk cId="661003507" sldId="317"/>
            <ac:spMk id="3" creationId="{DD2CFB79-2845-405E-B479-2DBE5A545CE9}"/>
          </ac:spMkLst>
        </pc:spChg>
        <pc:spChg chg="add del mod ord">
          <ac:chgData name="רומן גורי" userId="2a425737-0a37-4818-a121-a791e63a5d7b" providerId="ADAL" clId="{6A86EDFB-2E2A-4A3B-97C2-4C69DDEFBFDA}" dt="2024-05-02T15:25:44.469" v="1596" actId="700"/>
          <ac:spMkLst>
            <pc:docMk/>
            <pc:sldMk cId="661003507" sldId="317"/>
            <ac:spMk id="4" creationId="{577A6A67-26BA-4249-9DBE-E45B03055ABE}"/>
          </ac:spMkLst>
        </pc:spChg>
        <pc:spChg chg="add del mod ord">
          <ac:chgData name="רומן גורי" userId="2a425737-0a37-4818-a121-a791e63a5d7b" providerId="ADAL" clId="{6A86EDFB-2E2A-4A3B-97C2-4C69DDEFBFDA}" dt="2024-05-02T15:25:37.276" v="1595" actId="700"/>
          <ac:spMkLst>
            <pc:docMk/>
            <pc:sldMk cId="661003507" sldId="317"/>
            <ac:spMk id="5" creationId="{949B5E71-D5D0-425B-A4F3-04B32E173F20}"/>
          </ac:spMkLst>
        </pc:spChg>
        <pc:spChg chg="add del mod ord">
          <ac:chgData name="רומן גורי" userId="2a425737-0a37-4818-a121-a791e63a5d7b" providerId="ADAL" clId="{6A86EDFB-2E2A-4A3B-97C2-4C69DDEFBFDA}" dt="2024-05-02T15:25:37.276" v="1595" actId="700"/>
          <ac:spMkLst>
            <pc:docMk/>
            <pc:sldMk cId="661003507" sldId="317"/>
            <ac:spMk id="6" creationId="{A9D649B0-0BBB-4B63-9EE9-35DE21629675}"/>
          </ac:spMkLst>
        </pc:spChg>
        <pc:spChg chg="add del mod ord">
          <ac:chgData name="רומן גורי" userId="2a425737-0a37-4818-a121-a791e63a5d7b" providerId="ADAL" clId="{6A86EDFB-2E2A-4A3B-97C2-4C69DDEFBFDA}" dt="2024-05-02T15:25:37.276" v="1595" actId="700"/>
          <ac:spMkLst>
            <pc:docMk/>
            <pc:sldMk cId="661003507" sldId="317"/>
            <ac:spMk id="7" creationId="{603AC720-8BAB-4C93-9E0E-5A3FB93F16F2}"/>
          </ac:spMkLst>
        </pc:spChg>
        <pc:spChg chg="add mod ord">
          <ac:chgData name="רומן גורי" userId="2a425737-0a37-4818-a121-a791e63a5d7b" providerId="ADAL" clId="{6A86EDFB-2E2A-4A3B-97C2-4C69DDEFBFDA}" dt="2024-05-02T15:27:26.353" v="1649" actId="1035"/>
          <ac:spMkLst>
            <pc:docMk/>
            <pc:sldMk cId="661003507" sldId="317"/>
            <ac:spMk id="8" creationId="{4B77F6E1-93E6-4E2B-9E64-5A8F6F3CC026}"/>
          </ac:spMkLst>
        </pc:spChg>
      </pc:sldChg>
      <pc:sldChg chg="addSp delSp modSp new mod modClrScheme chgLayout">
        <pc:chgData name="רומן גורי" userId="2a425737-0a37-4818-a121-a791e63a5d7b" providerId="ADAL" clId="{6A86EDFB-2E2A-4A3B-97C2-4C69DDEFBFDA}" dt="2024-05-02T15:26:58.546" v="1630" actId="14100"/>
        <pc:sldMkLst>
          <pc:docMk/>
          <pc:sldMk cId="4250358172" sldId="318"/>
        </pc:sldMkLst>
        <pc:spChg chg="del mod ord">
          <ac:chgData name="רומן גורי" userId="2a425737-0a37-4818-a121-a791e63a5d7b" providerId="ADAL" clId="{6A86EDFB-2E2A-4A3B-97C2-4C69DDEFBFDA}" dt="2024-05-02T15:26:47.086" v="1616" actId="700"/>
          <ac:spMkLst>
            <pc:docMk/>
            <pc:sldMk cId="4250358172" sldId="318"/>
            <ac:spMk id="2" creationId="{B4F5F6DC-59C5-4421-99F0-4903BCCB0227}"/>
          </ac:spMkLst>
        </pc:spChg>
        <pc:spChg chg="del">
          <ac:chgData name="רומן גורי" userId="2a425737-0a37-4818-a121-a791e63a5d7b" providerId="ADAL" clId="{6A86EDFB-2E2A-4A3B-97C2-4C69DDEFBFDA}" dt="2024-05-02T15:26:47.086" v="1616" actId="700"/>
          <ac:spMkLst>
            <pc:docMk/>
            <pc:sldMk cId="4250358172" sldId="318"/>
            <ac:spMk id="3" creationId="{686AF5C9-F646-410B-84AC-B43210A8C772}"/>
          </ac:spMkLst>
        </pc:spChg>
        <pc:spChg chg="del">
          <ac:chgData name="רומן גורי" userId="2a425737-0a37-4818-a121-a791e63a5d7b" providerId="ADAL" clId="{6A86EDFB-2E2A-4A3B-97C2-4C69DDEFBFDA}" dt="2024-05-02T15:26:47.086" v="1616" actId="700"/>
          <ac:spMkLst>
            <pc:docMk/>
            <pc:sldMk cId="4250358172" sldId="318"/>
            <ac:spMk id="4" creationId="{E33BEB0B-CFA4-45B7-AD80-C5CB2E571184}"/>
          </ac:spMkLst>
        </pc:spChg>
        <pc:spChg chg="del">
          <ac:chgData name="רומן גורי" userId="2a425737-0a37-4818-a121-a791e63a5d7b" providerId="ADAL" clId="{6A86EDFB-2E2A-4A3B-97C2-4C69DDEFBFDA}" dt="2024-05-02T15:26:47.086" v="1616" actId="700"/>
          <ac:spMkLst>
            <pc:docMk/>
            <pc:sldMk cId="4250358172" sldId="318"/>
            <ac:spMk id="5" creationId="{D63977E8-6FA5-4F61-BA5B-6A44E2BC758B}"/>
          </ac:spMkLst>
        </pc:spChg>
        <pc:spChg chg="del">
          <ac:chgData name="רומן גורי" userId="2a425737-0a37-4818-a121-a791e63a5d7b" providerId="ADAL" clId="{6A86EDFB-2E2A-4A3B-97C2-4C69DDEFBFDA}" dt="2024-05-02T15:26:47.086" v="1616" actId="700"/>
          <ac:spMkLst>
            <pc:docMk/>
            <pc:sldMk cId="4250358172" sldId="318"/>
            <ac:spMk id="6" creationId="{C00311A4-90AB-4660-BFF7-F09440FD4308}"/>
          </ac:spMkLst>
        </pc:spChg>
        <pc:spChg chg="del">
          <ac:chgData name="רומן גורי" userId="2a425737-0a37-4818-a121-a791e63a5d7b" providerId="ADAL" clId="{6A86EDFB-2E2A-4A3B-97C2-4C69DDEFBFDA}" dt="2024-05-02T15:26:47.086" v="1616" actId="700"/>
          <ac:spMkLst>
            <pc:docMk/>
            <pc:sldMk cId="4250358172" sldId="318"/>
            <ac:spMk id="7" creationId="{2ADC71B9-FB1D-4885-910B-1F363D1CCE21}"/>
          </ac:spMkLst>
        </pc:spChg>
        <pc:spChg chg="del">
          <ac:chgData name="רומן גורי" userId="2a425737-0a37-4818-a121-a791e63a5d7b" providerId="ADAL" clId="{6A86EDFB-2E2A-4A3B-97C2-4C69DDEFBFDA}" dt="2024-05-02T15:26:47.086" v="1616" actId="700"/>
          <ac:spMkLst>
            <pc:docMk/>
            <pc:sldMk cId="4250358172" sldId="318"/>
            <ac:spMk id="8" creationId="{697E6789-587E-4DF7-97E9-DD053F479F15}"/>
          </ac:spMkLst>
        </pc:spChg>
        <pc:spChg chg="del">
          <ac:chgData name="רומן גורי" userId="2a425737-0a37-4818-a121-a791e63a5d7b" providerId="ADAL" clId="{6A86EDFB-2E2A-4A3B-97C2-4C69DDEFBFDA}" dt="2024-05-02T15:26:47.086" v="1616" actId="700"/>
          <ac:spMkLst>
            <pc:docMk/>
            <pc:sldMk cId="4250358172" sldId="318"/>
            <ac:spMk id="9" creationId="{31ED69AE-CBAD-4EAE-A781-6E0ABFE305DF}"/>
          </ac:spMkLst>
        </pc:spChg>
        <pc:spChg chg="del">
          <ac:chgData name="רומן גורי" userId="2a425737-0a37-4818-a121-a791e63a5d7b" providerId="ADAL" clId="{6A86EDFB-2E2A-4A3B-97C2-4C69DDEFBFDA}" dt="2024-05-02T15:26:47.086" v="1616" actId="700"/>
          <ac:spMkLst>
            <pc:docMk/>
            <pc:sldMk cId="4250358172" sldId="318"/>
            <ac:spMk id="10" creationId="{46C3CA95-7EDB-4229-BDDD-8CBCC71877E4}"/>
          </ac:spMkLst>
        </pc:spChg>
        <pc:spChg chg="del">
          <ac:chgData name="רומן גורי" userId="2a425737-0a37-4818-a121-a791e63a5d7b" providerId="ADAL" clId="{6A86EDFB-2E2A-4A3B-97C2-4C69DDEFBFDA}" dt="2024-05-02T15:26:47.086" v="1616" actId="700"/>
          <ac:spMkLst>
            <pc:docMk/>
            <pc:sldMk cId="4250358172" sldId="318"/>
            <ac:spMk id="11" creationId="{06620FF9-877D-42D1-A81E-365C60C39EFC}"/>
          </ac:spMkLst>
        </pc:spChg>
        <pc:spChg chg="add mod ord">
          <ac:chgData name="רומן גורי" userId="2a425737-0a37-4818-a121-a791e63a5d7b" providerId="ADAL" clId="{6A86EDFB-2E2A-4A3B-97C2-4C69DDEFBFDA}" dt="2024-05-02T15:26:58.546" v="1630" actId="14100"/>
          <ac:spMkLst>
            <pc:docMk/>
            <pc:sldMk cId="4250358172" sldId="318"/>
            <ac:spMk id="12" creationId="{89E42C24-18F1-4166-AF39-DD6DDBF41BE4}"/>
          </ac:spMkLst>
        </pc:spChg>
      </pc:sldChg>
      <pc:sldChg chg="addSp delSp modSp new mod modClrScheme chgLayout">
        <pc:chgData name="רומן גורי" userId="2a425737-0a37-4818-a121-a791e63a5d7b" providerId="ADAL" clId="{6A86EDFB-2E2A-4A3B-97C2-4C69DDEFBFDA}" dt="2024-05-02T15:35:12.212" v="1750" actId="207"/>
        <pc:sldMkLst>
          <pc:docMk/>
          <pc:sldMk cId="1636006960" sldId="319"/>
        </pc:sldMkLst>
        <pc:spChg chg="del mod ord">
          <ac:chgData name="רומן גורי" userId="2a425737-0a37-4818-a121-a791e63a5d7b" providerId="ADAL" clId="{6A86EDFB-2E2A-4A3B-97C2-4C69DDEFBFDA}" dt="2024-05-02T15:28:18.575" v="1651" actId="700"/>
          <ac:spMkLst>
            <pc:docMk/>
            <pc:sldMk cId="1636006960" sldId="319"/>
            <ac:spMk id="2" creationId="{245F94DF-DDA5-4989-BB1E-D56FA6CF6E3E}"/>
          </ac:spMkLst>
        </pc:spChg>
        <pc:spChg chg="add mod ord">
          <ac:chgData name="רומן גורי" userId="2a425737-0a37-4818-a121-a791e63a5d7b" providerId="ADAL" clId="{6A86EDFB-2E2A-4A3B-97C2-4C69DDEFBFDA}" dt="2024-05-02T15:31:27.433" v="1723" actId="14100"/>
          <ac:spMkLst>
            <pc:docMk/>
            <pc:sldMk cId="1636006960" sldId="319"/>
            <ac:spMk id="3" creationId="{D26288D1-F5CF-4E09-A4FF-854672651415}"/>
          </ac:spMkLst>
        </pc:spChg>
        <pc:spChg chg="add del mod ord">
          <ac:chgData name="רומן גורי" userId="2a425737-0a37-4818-a121-a791e63a5d7b" providerId="ADAL" clId="{6A86EDFB-2E2A-4A3B-97C2-4C69DDEFBFDA}" dt="2024-05-02T15:29:15.533" v="1652" actId="478"/>
          <ac:spMkLst>
            <pc:docMk/>
            <pc:sldMk cId="1636006960" sldId="319"/>
            <ac:spMk id="4" creationId="{AEB772B0-92EC-4E6E-B5B0-06E852867BBF}"/>
          </ac:spMkLst>
        </pc:spChg>
        <pc:picChg chg="add mod">
          <ac:chgData name="רומן גורי" userId="2a425737-0a37-4818-a121-a791e63a5d7b" providerId="ADAL" clId="{6A86EDFB-2E2A-4A3B-97C2-4C69DDEFBFDA}" dt="2024-05-02T15:35:12.212" v="1750" actId="207"/>
          <ac:picMkLst>
            <pc:docMk/>
            <pc:sldMk cId="1636006960" sldId="319"/>
            <ac:picMk id="1026" creationId="{BCD8C147-22E3-41FA-970C-14D0D2ED713A}"/>
          </ac:picMkLst>
        </pc:picChg>
      </pc:sldChg>
      <pc:sldChg chg="addSp delSp modSp add mod">
        <pc:chgData name="רומן גורי" userId="2a425737-0a37-4818-a121-a791e63a5d7b" providerId="ADAL" clId="{6A86EDFB-2E2A-4A3B-97C2-4C69DDEFBFDA}" dt="2024-05-03T08:11:25.904" v="1838"/>
        <pc:sldMkLst>
          <pc:docMk/>
          <pc:sldMk cId="2314398750" sldId="320"/>
        </pc:sldMkLst>
        <pc:spChg chg="mod">
          <ac:chgData name="רומן גורי" userId="2a425737-0a37-4818-a121-a791e63a5d7b" providerId="ADAL" clId="{6A86EDFB-2E2A-4A3B-97C2-4C69DDEFBFDA}" dt="2024-05-02T15:32:09.756" v="1740" actId="14100"/>
          <ac:spMkLst>
            <pc:docMk/>
            <pc:sldMk cId="2314398750" sldId="320"/>
            <ac:spMk id="3" creationId="{D26288D1-F5CF-4E09-A4FF-854672651415}"/>
          </ac:spMkLst>
        </pc:spChg>
        <pc:picChg chg="add del mod">
          <ac:chgData name="רומן גורי" userId="2a425737-0a37-4818-a121-a791e63a5d7b" providerId="ADAL" clId="{6A86EDFB-2E2A-4A3B-97C2-4C69DDEFBFDA}" dt="2024-05-02T15:32:40.234" v="1746" actId="478"/>
          <ac:picMkLst>
            <pc:docMk/>
            <pc:sldMk cId="2314398750" sldId="320"/>
            <ac:picMk id="4" creationId="{29E97820-D94E-449C-A39C-7C80BC191FEA}"/>
          </ac:picMkLst>
        </pc:picChg>
        <pc:picChg chg="del">
          <ac:chgData name="רומן גורי" userId="2a425737-0a37-4818-a121-a791e63a5d7b" providerId="ADAL" clId="{6A86EDFB-2E2A-4A3B-97C2-4C69DDEFBFDA}" dt="2024-05-02T15:32:16.970" v="1741" actId="478"/>
          <ac:picMkLst>
            <pc:docMk/>
            <pc:sldMk cId="2314398750" sldId="320"/>
            <ac:picMk id="1026" creationId="{BCD8C147-22E3-41FA-970C-14D0D2ED713A}"/>
          </ac:picMkLst>
        </pc:picChg>
        <pc:picChg chg="add mod">
          <ac:chgData name="רומן גורי" userId="2a425737-0a37-4818-a121-a791e63a5d7b" providerId="ADAL" clId="{6A86EDFB-2E2A-4A3B-97C2-4C69DDEFBFDA}" dt="2024-05-03T08:11:25.904" v="1838"/>
          <ac:picMkLst>
            <pc:docMk/>
            <pc:sldMk cId="2314398750" sldId="320"/>
            <ac:picMk id="2050" creationId="{7F5EBF5F-2854-4117-9D16-79796012B2EB}"/>
          </ac:picMkLst>
        </pc:picChg>
      </pc:sldChg>
      <pc:sldChg chg="addSp delSp modSp new mod modClrScheme chgLayout">
        <pc:chgData name="רומן גורי" userId="2a425737-0a37-4818-a121-a791e63a5d7b" providerId="ADAL" clId="{6A86EDFB-2E2A-4A3B-97C2-4C69DDEFBFDA}" dt="2024-05-03T11:18:09.594" v="2575" actId="1076"/>
        <pc:sldMkLst>
          <pc:docMk/>
          <pc:sldMk cId="878256077" sldId="321"/>
        </pc:sldMkLst>
        <pc:spChg chg="del">
          <ac:chgData name="רומן גורי" userId="2a425737-0a37-4818-a121-a791e63a5d7b" providerId="ADAL" clId="{6A86EDFB-2E2A-4A3B-97C2-4C69DDEFBFDA}" dt="2024-05-02T15:36:47.929" v="1755" actId="478"/>
          <ac:spMkLst>
            <pc:docMk/>
            <pc:sldMk cId="878256077" sldId="321"/>
            <ac:spMk id="2" creationId="{08EE2691-040A-47A2-91E0-1B1F61C64DC6}"/>
          </ac:spMkLst>
        </pc:spChg>
        <pc:spChg chg="add mod">
          <ac:chgData name="רומן גורי" userId="2a425737-0a37-4818-a121-a791e63a5d7b" providerId="ADAL" clId="{6A86EDFB-2E2A-4A3B-97C2-4C69DDEFBFDA}" dt="2024-05-03T11:16:17.671" v="2531" actId="14100"/>
          <ac:spMkLst>
            <pc:docMk/>
            <pc:sldMk cId="878256077" sldId="321"/>
            <ac:spMk id="2" creationId="{CCE4903E-173C-4DC5-90C2-C542BAFD9FA4}"/>
          </ac:spMkLst>
        </pc:spChg>
        <pc:spChg chg="add del mod ord">
          <ac:chgData name="רומן גורי" userId="2a425737-0a37-4818-a121-a791e63a5d7b" providerId="ADAL" clId="{6A86EDFB-2E2A-4A3B-97C2-4C69DDEFBFDA}" dt="2024-05-02T15:37:13.852" v="1760" actId="478"/>
          <ac:spMkLst>
            <pc:docMk/>
            <pc:sldMk cId="878256077" sldId="321"/>
            <ac:spMk id="3" creationId="{57EA3841-E0E5-48BE-BB36-0A4291845779}"/>
          </ac:spMkLst>
        </pc:spChg>
        <pc:spChg chg="add del mod ord">
          <ac:chgData name="רומן גורי" userId="2a425737-0a37-4818-a121-a791e63a5d7b" providerId="ADAL" clId="{6A86EDFB-2E2A-4A3B-97C2-4C69DDEFBFDA}" dt="2024-05-02T15:37:18.226" v="1763" actId="478"/>
          <ac:spMkLst>
            <pc:docMk/>
            <pc:sldMk cId="878256077" sldId="321"/>
            <ac:spMk id="4" creationId="{4E38A3F9-361F-4DDB-855A-0A41693CDB38}"/>
          </ac:spMkLst>
        </pc:spChg>
        <pc:spChg chg="add mod">
          <ac:chgData name="רומן גורי" userId="2a425737-0a37-4818-a121-a791e63a5d7b" providerId="ADAL" clId="{6A86EDFB-2E2A-4A3B-97C2-4C69DDEFBFDA}" dt="2024-05-02T15:38:40.489" v="1794" actId="20577"/>
          <ac:spMkLst>
            <pc:docMk/>
            <pc:sldMk cId="878256077" sldId="321"/>
            <ac:spMk id="6" creationId="{1761A0F3-665D-485B-A95F-D6896177CBB5}"/>
          </ac:spMkLst>
        </pc:spChg>
        <pc:spChg chg="add del mod topLvl">
          <ac:chgData name="רומן גורי" userId="2a425737-0a37-4818-a121-a791e63a5d7b" providerId="ADAL" clId="{6A86EDFB-2E2A-4A3B-97C2-4C69DDEFBFDA}" dt="2024-05-03T10:51:52.907" v="2053" actId="478"/>
          <ac:spMkLst>
            <pc:docMk/>
            <pc:sldMk cId="878256077" sldId="321"/>
            <ac:spMk id="12" creationId="{6AE7675A-E048-43E9-BA01-A8E5F1E29A79}"/>
          </ac:spMkLst>
        </pc:spChg>
        <pc:spChg chg="mod">
          <ac:chgData name="רומן גורי" userId="2a425737-0a37-4818-a121-a791e63a5d7b" providerId="ADAL" clId="{6A86EDFB-2E2A-4A3B-97C2-4C69DDEFBFDA}" dt="2024-05-03T10:51:43.068" v="2045" actId="165"/>
          <ac:spMkLst>
            <pc:docMk/>
            <pc:sldMk cId="878256077" sldId="321"/>
            <ac:spMk id="13" creationId="{30D75FC4-A109-476C-8EDE-01D018D92426}"/>
          </ac:spMkLst>
        </pc:spChg>
        <pc:spChg chg="mod">
          <ac:chgData name="רומן גורי" userId="2a425737-0a37-4818-a121-a791e63a5d7b" providerId="ADAL" clId="{6A86EDFB-2E2A-4A3B-97C2-4C69DDEFBFDA}" dt="2024-05-03T10:51:43.068" v="2045" actId="165"/>
          <ac:spMkLst>
            <pc:docMk/>
            <pc:sldMk cId="878256077" sldId="321"/>
            <ac:spMk id="14" creationId="{B24B29FF-20DE-454D-A5BC-4D5D140CBE27}"/>
          </ac:spMkLst>
        </pc:spChg>
        <pc:spChg chg="mod">
          <ac:chgData name="רומן גורי" userId="2a425737-0a37-4818-a121-a791e63a5d7b" providerId="ADAL" clId="{6A86EDFB-2E2A-4A3B-97C2-4C69DDEFBFDA}" dt="2024-05-03T10:51:43.068" v="2045" actId="165"/>
          <ac:spMkLst>
            <pc:docMk/>
            <pc:sldMk cId="878256077" sldId="321"/>
            <ac:spMk id="15" creationId="{33E3A45D-AA6A-4B9C-8A61-D6A5787878DA}"/>
          </ac:spMkLst>
        </pc:spChg>
        <pc:spChg chg="mod">
          <ac:chgData name="רומן גורי" userId="2a425737-0a37-4818-a121-a791e63a5d7b" providerId="ADAL" clId="{6A86EDFB-2E2A-4A3B-97C2-4C69DDEFBFDA}" dt="2024-05-03T10:51:43.068" v="2045" actId="165"/>
          <ac:spMkLst>
            <pc:docMk/>
            <pc:sldMk cId="878256077" sldId="321"/>
            <ac:spMk id="16" creationId="{789C804E-2E83-4C8B-873D-C3C5CA21E930}"/>
          </ac:spMkLst>
        </pc:spChg>
        <pc:spChg chg="mod">
          <ac:chgData name="רומן גורי" userId="2a425737-0a37-4818-a121-a791e63a5d7b" providerId="ADAL" clId="{6A86EDFB-2E2A-4A3B-97C2-4C69DDEFBFDA}" dt="2024-05-03T10:51:43.068" v="2045" actId="165"/>
          <ac:spMkLst>
            <pc:docMk/>
            <pc:sldMk cId="878256077" sldId="321"/>
            <ac:spMk id="17" creationId="{51032FB2-605F-42A1-B93F-6551157FC0C0}"/>
          </ac:spMkLst>
        </pc:spChg>
        <pc:spChg chg="mod">
          <ac:chgData name="רומן גורי" userId="2a425737-0a37-4818-a121-a791e63a5d7b" providerId="ADAL" clId="{6A86EDFB-2E2A-4A3B-97C2-4C69DDEFBFDA}" dt="2024-05-03T10:51:43.068" v="2045" actId="165"/>
          <ac:spMkLst>
            <pc:docMk/>
            <pc:sldMk cId="878256077" sldId="321"/>
            <ac:spMk id="18" creationId="{FF1D9519-42FA-4E16-AE59-B038BBB833A5}"/>
          </ac:spMkLst>
        </pc:spChg>
        <pc:spChg chg="mod">
          <ac:chgData name="רומן גורי" userId="2a425737-0a37-4818-a121-a791e63a5d7b" providerId="ADAL" clId="{6A86EDFB-2E2A-4A3B-97C2-4C69DDEFBFDA}" dt="2024-05-03T10:51:43.068" v="2045" actId="165"/>
          <ac:spMkLst>
            <pc:docMk/>
            <pc:sldMk cId="878256077" sldId="321"/>
            <ac:spMk id="19" creationId="{2021E4ED-D309-45BC-9590-39D47C958AAE}"/>
          </ac:spMkLst>
        </pc:spChg>
        <pc:spChg chg="mod">
          <ac:chgData name="רומן גורי" userId="2a425737-0a37-4818-a121-a791e63a5d7b" providerId="ADAL" clId="{6A86EDFB-2E2A-4A3B-97C2-4C69DDEFBFDA}" dt="2024-05-03T10:51:43.068" v="2045" actId="165"/>
          <ac:spMkLst>
            <pc:docMk/>
            <pc:sldMk cId="878256077" sldId="321"/>
            <ac:spMk id="20" creationId="{2742A2DE-818A-4697-A857-7696F95A8CB8}"/>
          </ac:spMkLst>
        </pc:spChg>
        <pc:spChg chg="mod">
          <ac:chgData name="רומן גורי" userId="2a425737-0a37-4818-a121-a791e63a5d7b" providerId="ADAL" clId="{6A86EDFB-2E2A-4A3B-97C2-4C69DDEFBFDA}" dt="2024-05-03T10:51:43.068" v="2045" actId="165"/>
          <ac:spMkLst>
            <pc:docMk/>
            <pc:sldMk cId="878256077" sldId="321"/>
            <ac:spMk id="21" creationId="{50A90922-EC5A-4B32-8460-D1E6CCC26E6D}"/>
          </ac:spMkLst>
        </pc:spChg>
        <pc:spChg chg="mod">
          <ac:chgData name="רומן גורי" userId="2a425737-0a37-4818-a121-a791e63a5d7b" providerId="ADAL" clId="{6A86EDFB-2E2A-4A3B-97C2-4C69DDEFBFDA}" dt="2024-05-03T10:51:43.068" v="2045" actId="165"/>
          <ac:spMkLst>
            <pc:docMk/>
            <pc:sldMk cId="878256077" sldId="321"/>
            <ac:spMk id="22" creationId="{B55815A9-E493-410A-93AF-7CC4BF2186D4}"/>
          </ac:spMkLst>
        </pc:spChg>
        <pc:spChg chg="mod">
          <ac:chgData name="רומן גורי" userId="2a425737-0a37-4818-a121-a791e63a5d7b" providerId="ADAL" clId="{6A86EDFB-2E2A-4A3B-97C2-4C69DDEFBFDA}" dt="2024-05-03T10:51:43.068" v="2045" actId="165"/>
          <ac:spMkLst>
            <pc:docMk/>
            <pc:sldMk cId="878256077" sldId="321"/>
            <ac:spMk id="23" creationId="{9E5544B8-0966-418E-B7DB-329B56AF733B}"/>
          </ac:spMkLst>
        </pc:spChg>
        <pc:spChg chg="mod">
          <ac:chgData name="רומן גורי" userId="2a425737-0a37-4818-a121-a791e63a5d7b" providerId="ADAL" clId="{6A86EDFB-2E2A-4A3B-97C2-4C69DDEFBFDA}" dt="2024-05-03T10:51:43.068" v="2045" actId="165"/>
          <ac:spMkLst>
            <pc:docMk/>
            <pc:sldMk cId="878256077" sldId="321"/>
            <ac:spMk id="24" creationId="{76868A9E-8A02-48A2-B440-09ED74DC6443}"/>
          </ac:spMkLst>
        </pc:spChg>
        <pc:spChg chg="mod">
          <ac:chgData name="רומן גורי" userId="2a425737-0a37-4818-a121-a791e63a5d7b" providerId="ADAL" clId="{6A86EDFB-2E2A-4A3B-97C2-4C69DDEFBFDA}" dt="2024-05-03T10:51:43.068" v="2045" actId="165"/>
          <ac:spMkLst>
            <pc:docMk/>
            <pc:sldMk cId="878256077" sldId="321"/>
            <ac:spMk id="26" creationId="{0A06F1AF-2E96-437C-998F-1B1FFB46C680}"/>
          </ac:spMkLst>
        </pc:spChg>
        <pc:spChg chg="mod">
          <ac:chgData name="רומן גורי" userId="2a425737-0a37-4818-a121-a791e63a5d7b" providerId="ADAL" clId="{6A86EDFB-2E2A-4A3B-97C2-4C69DDEFBFDA}" dt="2024-05-03T10:51:43.068" v="2045" actId="165"/>
          <ac:spMkLst>
            <pc:docMk/>
            <pc:sldMk cId="878256077" sldId="321"/>
            <ac:spMk id="27" creationId="{8D75504C-3A0A-4F71-9BBB-3705808EB408}"/>
          </ac:spMkLst>
        </pc:spChg>
        <pc:spChg chg="mod">
          <ac:chgData name="רומן גורי" userId="2a425737-0a37-4818-a121-a791e63a5d7b" providerId="ADAL" clId="{6A86EDFB-2E2A-4A3B-97C2-4C69DDEFBFDA}" dt="2024-05-03T10:51:43.068" v="2045" actId="165"/>
          <ac:spMkLst>
            <pc:docMk/>
            <pc:sldMk cId="878256077" sldId="321"/>
            <ac:spMk id="28" creationId="{6AB24172-2E86-43D2-9C58-A8F17A522700}"/>
          </ac:spMkLst>
        </pc:spChg>
        <pc:spChg chg="mod">
          <ac:chgData name="רומן גורי" userId="2a425737-0a37-4818-a121-a791e63a5d7b" providerId="ADAL" clId="{6A86EDFB-2E2A-4A3B-97C2-4C69DDEFBFDA}" dt="2024-05-03T10:51:43.068" v="2045" actId="165"/>
          <ac:spMkLst>
            <pc:docMk/>
            <pc:sldMk cId="878256077" sldId="321"/>
            <ac:spMk id="29" creationId="{E3FAE60A-4907-4590-AE7C-2A0EC991D471}"/>
          </ac:spMkLst>
        </pc:spChg>
        <pc:spChg chg="mod">
          <ac:chgData name="רומן גורי" userId="2a425737-0a37-4818-a121-a791e63a5d7b" providerId="ADAL" clId="{6A86EDFB-2E2A-4A3B-97C2-4C69DDEFBFDA}" dt="2024-05-03T10:51:43.068" v="2045" actId="165"/>
          <ac:spMkLst>
            <pc:docMk/>
            <pc:sldMk cId="878256077" sldId="321"/>
            <ac:spMk id="30" creationId="{39707E8F-CD05-4ABE-8D4A-5DEBBA0EB91E}"/>
          </ac:spMkLst>
        </pc:spChg>
        <pc:spChg chg="mod">
          <ac:chgData name="רומן גורי" userId="2a425737-0a37-4818-a121-a791e63a5d7b" providerId="ADAL" clId="{6A86EDFB-2E2A-4A3B-97C2-4C69DDEFBFDA}" dt="2024-05-03T10:51:43.068" v="2045" actId="165"/>
          <ac:spMkLst>
            <pc:docMk/>
            <pc:sldMk cId="878256077" sldId="321"/>
            <ac:spMk id="31" creationId="{8747BAEE-A988-4975-8966-88FBD9364BE2}"/>
          </ac:spMkLst>
        </pc:spChg>
        <pc:spChg chg="mod">
          <ac:chgData name="רומן גורי" userId="2a425737-0a37-4818-a121-a791e63a5d7b" providerId="ADAL" clId="{6A86EDFB-2E2A-4A3B-97C2-4C69DDEFBFDA}" dt="2024-05-03T10:51:43.068" v="2045" actId="165"/>
          <ac:spMkLst>
            <pc:docMk/>
            <pc:sldMk cId="878256077" sldId="321"/>
            <ac:spMk id="32" creationId="{6D3635F0-80D2-46C0-AF52-F35FF961AE2B}"/>
          </ac:spMkLst>
        </pc:spChg>
        <pc:spChg chg="mod">
          <ac:chgData name="רומן גורי" userId="2a425737-0a37-4818-a121-a791e63a5d7b" providerId="ADAL" clId="{6A86EDFB-2E2A-4A3B-97C2-4C69DDEFBFDA}" dt="2024-05-03T10:51:43.068" v="2045" actId="165"/>
          <ac:spMkLst>
            <pc:docMk/>
            <pc:sldMk cId="878256077" sldId="321"/>
            <ac:spMk id="33" creationId="{204316F5-F561-4271-915D-B4EAED63C86C}"/>
          </ac:spMkLst>
        </pc:spChg>
        <pc:spChg chg="mod">
          <ac:chgData name="רומן גורי" userId="2a425737-0a37-4818-a121-a791e63a5d7b" providerId="ADAL" clId="{6A86EDFB-2E2A-4A3B-97C2-4C69DDEFBFDA}" dt="2024-05-03T10:51:43.068" v="2045" actId="165"/>
          <ac:spMkLst>
            <pc:docMk/>
            <pc:sldMk cId="878256077" sldId="321"/>
            <ac:spMk id="34" creationId="{AD9C1EA0-17CF-4F54-8651-8376C9881242}"/>
          </ac:spMkLst>
        </pc:spChg>
        <pc:spChg chg="mod">
          <ac:chgData name="רומן גורי" userId="2a425737-0a37-4818-a121-a791e63a5d7b" providerId="ADAL" clId="{6A86EDFB-2E2A-4A3B-97C2-4C69DDEFBFDA}" dt="2024-05-03T10:51:43.068" v="2045" actId="165"/>
          <ac:spMkLst>
            <pc:docMk/>
            <pc:sldMk cId="878256077" sldId="321"/>
            <ac:spMk id="35" creationId="{1B316B0D-CE5B-4301-A294-989CA3389D7E}"/>
          </ac:spMkLst>
        </pc:spChg>
        <pc:spChg chg="mod">
          <ac:chgData name="רומן גורי" userId="2a425737-0a37-4818-a121-a791e63a5d7b" providerId="ADAL" clId="{6A86EDFB-2E2A-4A3B-97C2-4C69DDEFBFDA}" dt="2024-05-03T10:51:43.068" v="2045" actId="165"/>
          <ac:spMkLst>
            <pc:docMk/>
            <pc:sldMk cId="878256077" sldId="321"/>
            <ac:spMk id="36" creationId="{23760507-3241-4E17-97D2-DC14BF741E79}"/>
          </ac:spMkLst>
        </pc:spChg>
        <pc:spChg chg="mod">
          <ac:chgData name="רומן גורי" userId="2a425737-0a37-4818-a121-a791e63a5d7b" providerId="ADAL" clId="{6A86EDFB-2E2A-4A3B-97C2-4C69DDEFBFDA}" dt="2024-05-03T10:51:43.068" v="2045" actId="165"/>
          <ac:spMkLst>
            <pc:docMk/>
            <pc:sldMk cId="878256077" sldId="321"/>
            <ac:spMk id="37" creationId="{67BCCC0B-9C13-4359-87B4-4670778507A2}"/>
          </ac:spMkLst>
        </pc:spChg>
        <pc:spChg chg="mod">
          <ac:chgData name="רומן גורי" userId="2a425737-0a37-4818-a121-a791e63a5d7b" providerId="ADAL" clId="{6A86EDFB-2E2A-4A3B-97C2-4C69DDEFBFDA}" dt="2024-05-03T10:51:43.068" v="2045" actId="165"/>
          <ac:spMkLst>
            <pc:docMk/>
            <pc:sldMk cId="878256077" sldId="321"/>
            <ac:spMk id="38" creationId="{3672DC11-29B0-4A63-9530-8BD5BB427759}"/>
          </ac:spMkLst>
        </pc:spChg>
        <pc:spChg chg="mod">
          <ac:chgData name="רומן גורי" userId="2a425737-0a37-4818-a121-a791e63a5d7b" providerId="ADAL" clId="{6A86EDFB-2E2A-4A3B-97C2-4C69DDEFBFDA}" dt="2024-05-03T10:51:43.068" v="2045" actId="165"/>
          <ac:spMkLst>
            <pc:docMk/>
            <pc:sldMk cId="878256077" sldId="321"/>
            <ac:spMk id="39" creationId="{D68E95BC-3181-49D8-8DA5-861CF1F80E31}"/>
          </ac:spMkLst>
        </pc:spChg>
        <pc:spChg chg="mod">
          <ac:chgData name="רומן גורי" userId="2a425737-0a37-4818-a121-a791e63a5d7b" providerId="ADAL" clId="{6A86EDFB-2E2A-4A3B-97C2-4C69DDEFBFDA}" dt="2024-05-03T10:51:43.068" v="2045" actId="165"/>
          <ac:spMkLst>
            <pc:docMk/>
            <pc:sldMk cId="878256077" sldId="321"/>
            <ac:spMk id="40" creationId="{0319AEBF-4C2C-47B9-BBB2-970056ED54D2}"/>
          </ac:spMkLst>
        </pc:spChg>
        <pc:spChg chg="mod">
          <ac:chgData name="רומן גורי" userId="2a425737-0a37-4818-a121-a791e63a5d7b" providerId="ADAL" clId="{6A86EDFB-2E2A-4A3B-97C2-4C69DDEFBFDA}" dt="2024-05-03T10:51:43.068" v="2045" actId="165"/>
          <ac:spMkLst>
            <pc:docMk/>
            <pc:sldMk cId="878256077" sldId="321"/>
            <ac:spMk id="41" creationId="{4346A230-1E46-4210-BBE4-E97733266E61}"/>
          </ac:spMkLst>
        </pc:spChg>
        <pc:spChg chg="mod">
          <ac:chgData name="רומן גורי" userId="2a425737-0a37-4818-a121-a791e63a5d7b" providerId="ADAL" clId="{6A86EDFB-2E2A-4A3B-97C2-4C69DDEFBFDA}" dt="2024-05-03T10:51:43.068" v="2045" actId="165"/>
          <ac:spMkLst>
            <pc:docMk/>
            <pc:sldMk cId="878256077" sldId="321"/>
            <ac:spMk id="42" creationId="{42919FAB-76FC-4775-9844-2E0FED28CCAD}"/>
          </ac:spMkLst>
        </pc:spChg>
        <pc:spChg chg="mod">
          <ac:chgData name="רומן גורי" userId="2a425737-0a37-4818-a121-a791e63a5d7b" providerId="ADAL" clId="{6A86EDFB-2E2A-4A3B-97C2-4C69DDEFBFDA}" dt="2024-05-03T10:51:43.068" v="2045" actId="165"/>
          <ac:spMkLst>
            <pc:docMk/>
            <pc:sldMk cId="878256077" sldId="321"/>
            <ac:spMk id="43" creationId="{FCBB5A1A-4187-49D7-97AD-C2C374B6CF28}"/>
          </ac:spMkLst>
        </pc:spChg>
        <pc:spChg chg="mod">
          <ac:chgData name="רומן גורי" userId="2a425737-0a37-4818-a121-a791e63a5d7b" providerId="ADAL" clId="{6A86EDFB-2E2A-4A3B-97C2-4C69DDEFBFDA}" dt="2024-05-03T10:51:43.068" v="2045" actId="165"/>
          <ac:spMkLst>
            <pc:docMk/>
            <pc:sldMk cId="878256077" sldId="321"/>
            <ac:spMk id="44" creationId="{A942C058-ED9B-462D-97E5-7F89AD4C42D6}"/>
          </ac:spMkLst>
        </pc:spChg>
        <pc:spChg chg="mod">
          <ac:chgData name="רומן גורי" userId="2a425737-0a37-4818-a121-a791e63a5d7b" providerId="ADAL" clId="{6A86EDFB-2E2A-4A3B-97C2-4C69DDEFBFDA}" dt="2024-05-03T10:51:43.068" v="2045" actId="165"/>
          <ac:spMkLst>
            <pc:docMk/>
            <pc:sldMk cId="878256077" sldId="321"/>
            <ac:spMk id="45" creationId="{DC8BD619-2ADA-4F37-9ABE-9861102FC5CE}"/>
          </ac:spMkLst>
        </pc:spChg>
        <pc:spChg chg="mod">
          <ac:chgData name="רומן גורי" userId="2a425737-0a37-4818-a121-a791e63a5d7b" providerId="ADAL" clId="{6A86EDFB-2E2A-4A3B-97C2-4C69DDEFBFDA}" dt="2024-05-03T10:51:43.068" v="2045" actId="165"/>
          <ac:spMkLst>
            <pc:docMk/>
            <pc:sldMk cId="878256077" sldId="321"/>
            <ac:spMk id="46" creationId="{2C847E86-3339-4ED7-AEA5-79AF27AC5190}"/>
          </ac:spMkLst>
        </pc:spChg>
        <pc:spChg chg="mod">
          <ac:chgData name="רומן גורי" userId="2a425737-0a37-4818-a121-a791e63a5d7b" providerId="ADAL" clId="{6A86EDFB-2E2A-4A3B-97C2-4C69DDEFBFDA}" dt="2024-05-03T10:51:43.068" v="2045" actId="165"/>
          <ac:spMkLst>
            <pc:docMk/>
            <pc:sldMk cId="878256077" sldId="321"/>
            <ac:spMk id="48" creationId="{9E5F2125-35BC-42BF-9066-9DE03B56622E}"/>
          </ac:spMkLst>
        </pc:spChg>
        <pc:spChg chg="mod">
          <ac:chgData name="רומן גורי" userId="2a425737-0a37-4818-a121-a791e63a5d7b" providerId="ADAL" clId="{6A86EDFB-2E2A-4A3B-97C2-4C69DDEFBFDA}" dt="2024-05-03T10:51:43.068" v="2045" actId="165"/>
          <ac:spMkLst>
            <pc:docMk/>
            <pc:sldMk cId="878256077" sldId="321"/>
            <ac:spMk id="49" creationId="{38BE12E1-5E35-40CA-894F-5E0E4D3495CF}"/>
          </ac:spMkLst>
        </pc:spChg>
        <pc:spChg chg="mod">
          <ac:chgData name="רומן גורי" userId="2a425737-0a37-4818-a121-a791e63a5d7b" providerId="ADAL" clId="{6A86EDFB-2E2A-4A3B-97C2-4C69DDEFBFDA}" dt="2024-05-03T10:51:43.068" v="2045" actId="165"/>
          <ac:spMkLst>
            <pc:docMk/>
            <pc:sldMk cId="878256077" sldId="321"/>
            <ac:spMk id="50" creationId="{A890CECD-4EE4-4110-87B2-D9F31EC3E2B9}"/>
          </ac:spMkLst>
        </pc:spChg>
        <pc:spChg chg="mod">
          <ac:chgData name="רומן גורי" userId="2a425737-0a37-4818-a121-a791e63a5d7b" providerId="ADAL" clId="{6A86EDFB-2E2A-4A3B-97C2-4C69DDEFBFDA}" dt="2024-05-03T10:51:43.068" v="2045" actId="165"/>
          <ac:spMkLst>
            <pc:docMk/>
            <pc:sldMk cId="878256077" sldId="321"/>
            <ac:spMk id="51" creationId="{5CD5CB64-789C-4344-A7C9-E4C819C9DCB3}"/>
          </ac:spMkLst>
        </pc:spChg>
        <pc:spChg chg="mod">
          <ac:chgData name="רומן גורי" userId="2a425737-0a37-4818-a121-a791e63a5d7b" providerId="ADAL" clId="{6A86EDFB-2E2A-4A3B-97C2-4C69DDEFBFDA}" dt="2024-05-03T10:51:43.068" v="2045" actId="165"/>
          <ac:spMkLst>
            <pc:docMk/>
            <pc:sldMk cId="878256077" sldId="321"/>
            <ac:spMk id="52" creationId="{523DD88E-20DC-47B8-A5AA-54B675BBAD52}"/>
          </ac:spMkLst>
        </pc:spChg>
        <pc:spChg chg="mod">
          <ac:chgData name="רומן גורי" userId="2a425737-0a37-4818-a121-a791e63a5d7b" providerId="ADAL" clId="{6A86EDFB-2E2A-4A3B-97C2-4C69DDEFBFDA}" dt="2024-05-03T10:51:43.068" v="2045" actId="165"/>
          <ac:spMkLst>
            <pc:docMk/>
            <pc:sldMk cId="878256077" sldId="321"/>
            <ac:spMk id="53" creationId="{8A4E3C00-95B2-4A66-B980-8A7AC0200A3E}"/>
          </ac:spMkLst>
        </pc:spChg>
        <pc:spChg chg="mod">
          <ac:chgData name="רומן גורי" userId="2a425737-0a37-4818-a121-a791e63a5d7b" providerId="ADAL" clId="{6A86EDFB-2E2A-4A3B-97C2-4C69DDEFBFDA}" dt="2024-05-03T10:51:43.068" v="2045" actId="165"/>
          <ac:spMkLst>
            <pc:docMk/>
            <pc:sldMk cId="878256077" sldId="321"/>
            <ac:spMk id="54" creationId="{81933378-F470-4DB5-9C75-8E9EF946AA22}"/>
          </ac:spMkLst>
        </pc:spChg>
        <pc:spChg chg="mod">
          <ac:chgData name="רומן גורי" userId="2a425737-0a37-4818-a121-a791e63a5d7b" providerId="ADAL" clId="{6A86EDFB-2E2A-4A3B-97C2-4C69DDEFBFDA}" dt="2024-05-03T10:51:43.068" v="2045" actId="165"/>
          <ac:spMkLst>
            <pc:docMk/>
            <pc:sldMk cId="878256077" sldId="321"/>
            <ac:spMk id="55" creationId="{C964BA94-6A14-456C-88CB-4AF0C86F0A6B}"/>
          </ac:spMkLst>
        </pc:spChg>
        <pc:spChg chg="mod">
          <ac:chgData name="רומן גורי" userId="2a425737-0a37-4818-a121-a791e63a5d7b" providerId="ADAL" clId="{6A86EDFB-2E2A-4A3B-97C2-4C69DDEFBFDA}" dt="2024-05-03T10:51:43.068" v="2045" actId="165"/>
          <ac:spMkLst>
            <pc:docMk/>
            <pc:sldMk cId="878256077" sldId="321"/>
            <ac:spMk id="56" creationId="{74347AC1-ADF0-48C0-994A-5EADEBC062ED}"/>
          </ac:spMkLst>
        </pc:spChg>
        <pc:spChg chg="mod">
          <ac:chgData name="רומן גורי" userId="2a425737-0a37-4818-a121-a791e63a5d7b" providerId="ADAL" clId="{6A86EDFB-2E2A-4A3B-97C2-4C69DDEFBFDA}" dt="2024-05-03T10:51:43.068" v="2045" actId="165"/>
          <ac:spMkLst>
            <pc:docMk/>
            <pc:sldMk cId="878256077" sldId="321"/>
            <ac:spMk id="57" creationId="{FC217650-88C4-497F-AEA4-A107D356805D}"/>
          </ac:spMkLst>
        </pc:spChg>
        <pc:spChg chg="mod">
          <ac:chgData name="רומן גורי" userId="2a425737-0a37-4818-a121-a791e63a5d7b" providerId="ADAL" clId="{6A86EDFB-2E2A-4A3B-97C2-4C69DDEFBFDA}" dt="2024-05-03T10:51:43.068" v="2045" actId="165"/>
          <ac:spMkLst>
            <pc:docMk/>
            <pc:sldMk cId="878256077" sldId="321"/>
            <ac:spMk id="58" creationId="{83A2BBF0-9D85-46DC-8665-3F41EFC64035}"/>
          </ac:spMkLst>
        </pc:spChg>
        <pc:spChg chg="mod">
          <ac:chgData name="רומן גורי" userId="2a425737-0a37-4818-a121-a791e63a5d7b" providerId="ADAL" clId="{6A86EDFB-2E2A-4A3B-97C2-4C69DDEFBFDA}" dt="2024-05-03T10:51:43.068" v="2045" actId="165"/>
          <ac:spMkLst>
            <pc:docMk/>
            <pc:sldMk cId="878256077" sldId="321"/>
            <ac:spMk id="59" creationId="{078094F3-8358-4F7F-86E2-84F0D6073DFF}"/>
          </ac:spMkLst>
        </pc:spChg>
        <pc:spChg chg="mod">
          <ac:chgData name="רומן גורי" userId="2a425737-0a37-4818-a121-a791e63a5d7b" providerId="ADAL" clId="{6A86EDFB-2E2A-4A3B-97C2-4C69DDEFBFDA}" dt="2024-05-03T10:51:43.068" v="2045" actId="165"/>
          <ac:spMkLst>
            <pc:docMk/>
            <pc:sldMk cId="878256077" sldId="321"/>
            <ac:spMk id="60" creationId="{8DA6EE3C-C04F-4124-8B58-DFC732C30DC7}"/>
          </ac:spMkLst>
        </pc:spChg>
        <pc:spChg chg="mod">
          <ac:chgData name="רומן גורי" userId="2a425737-0a37-4818-a121-a791e63a5d7b" providerId="ADAL" clId="{6A86EDFB-2E2A-4A3B-97C2-4C69DDEFBFDA}" dt="2024-05-03T10:51:43.068" v="2045" actId="165"/>
          <ac:spMkLst>
            <pc:docMk/>
            <pc:sldMk cId="878256077" sldId="321"/>
            <ac:spMk id="61" creationId="{AA92C801-6361-4E82-8FEB-22CB3798DB8E}"/>
          </ac:spMkLst>
        </pc:spChg>
        <pc:spChg chg="mod">
          <ac:chgData name="רומן גורי" userId="2a425737-0a37-4818-a121-a791e63a5d7b" providerId="ADAL" clId="{6A86EDFB-2E2A-4A3B-97C2-4C69DDEFBFDA}" dt="2024-05-03T10:51:43.068" v="2045" actId="165"/>
          <ac:spMkLst>
            <pc:docMk/>
            <pc:sldMk cId="878256077" sldId="321"/>
            <ac:spMk id="62" creationId="{FD6638EC-30F3-409B-908E-DCF687FAFCC3}"/>
          </ac:spMkLst>
        </pc:spChg>
        <pc:spChg chg="mod">
          <ac:chgData name="רומן גורי" userId="2a425737-0a37-4818-a121-a791e63a5d7b" providerId="ADAL" clId="{6A86EDFB-2E2A-4A3B-97C2-4C69DDEFBFDA}" dt="2024-05-03T10:51:43.068" v="2045" actId="165"/>
          <ac:spMkLst>
            <pc:docMk/>
            <pc:sldMk cId="878256077" sldId="321"/>
            <ac:spMk id="63" creationId="{99CD02DC-A4F0-4270-A95F-76B76778D8AB}"/>
          </ac:spMkLst>
        </pc:spChg>
        <pc:spChg chg="mod">
          <ac:chgData name="רומן גורי" userId="2a425737-0a37-4818-a121-a791e63a5d7b" providerId="ADAL" clId="{6A86EDFB-2E2A-4A3B-97C2-4C69DDEFBFDA}" dt="2024-05-03T10:51:43.068" v="2045" actId="165"/>
          <ac:spMkLst>
            <pc:docMk/>
            <pc:sldMk cId="878256077" sldId="321"/>
            <ac:spMk id="64" creationId="{A4C88AFC-DF28-4E12-ABD1-43BBB304A84C}"/>
          </ac:spMkLst>
        </pc:spChg>
        <pc:spChg chg="mod">
          <ac:chgData name="רומן גורי" userId="2a425737-0a37-4818-a121-a791e63a5d7b" providerId="ADAL" clId="{6A86EDFB-2E2A-4A3B-97C2-4C69DDEFBFDA}" dt="2024-05-03T10:51:43.068" v="2045" actId="165"/>
          <ac:spMkLst>
            <pc:docMk/>
            <pc:sldMk cId="878256077" sldId="321"/>
            <ac:spMk id="65" creationId="{FE788DFB-86E6-4D80-AA94-CDA0ABF01341}"/>
          </ac:spMkLst>
        </pc:spChg>
        <pc:spChg chg="mod">
          <ac:chgData name="רומן גורי" userId="2a425737-0a37-4818-a121-a791e63a5d7b" providerId="ADAL" clId="{6A86EDFB-2E2A-4A3B-97C2-4C69DDEFBFDA}" dt="2024-05-03T10:51:43.068" v="2045" actId="165"/>
          <ac:spMkLst>
            <pc:docMk/>
            <pc:sldMk cId="878256077" sldId="321"/>
            <ac:spMk id="66" creationId="{9A4E13EC-ACAD-4282-8505-4AB985348202}"/>
          </ac:spMkLst>
        </pc:spChg>
        <pc:spChg chg="mod">
          <ac:chgData name="רומן גורי" userId="2a425737-0a37-4818-a121-a791e63a5d7b" providerId="ADAL" clId="{6A86EDFB-2E2A-4A3B-97C2-4C69DDEFBFDA}" dt="2024-05-03T10:51:43.068" v="2045" actId="165"/>
          <ac:spMkLst>
            <pc:docMk/>
            <pc:sldMk cId="878256077" sldId="321"/>
            <ac:spMk id="67" creationId="{990488B9-3F89-42E8-8470-45E4EBAB11FC}"/>
          </ac:spMkLst>
        </pc:spChg>
        <pc:spChg chg="mod">
          <ac:chgData name="רומן גורי" userId="2a425737-0a37-4818-a121-a791e63a5d7b" providerId="ADAL" clId="{6A86EDFB-2E2A-4A3B-97C2-4C69DDEFBFDA}" dt="2024-05-03T10:51:43.068" v="2045" actId="165"/>
          <ac:spMkLst>
            <pc:docMk/>
            <pc:sldMk cId="878256077" sldId="321"/>
            <ac:spMk id="68" creationId="{4336F216-129F-4221-8629-7BD36CEB9960}"/>
          </ac:spMkLst>
        </pc:spChg>
        <pc:spChg chg="mod">
          <ac:chgData name="רומן גורי" userId="2a425737-0a37-4818-a121-a791e63a5d7b" providerId="ADAL" clId="{6A86EDFB-2E2A-4A3B-97C2-4C69DDEFBFDA}" dt="2024-05-03T10:51:43.068" v="2045" actId="165"/>
          <ac:spMkLst>
            <pc:docMk/>
            <pc:sldMk cId="878256077" sldId="321"/>
            <ac:spMk id="70" creationId="{B4F4C89C-B735-43DA-B9B6-D0F5F9E96A64}"/>
          </ac:spMkLst>
        </pc:spChg>
        <pc:spChg chg="mod">
          <ac:chgData name="רומן גורי" userId="2a425737-0a37-4818-a121-a791e63a5d7b" providerId="ADAL" clId="{6A86EDFB-2E2A-4A3B-97C2-4C69DDEFBFDA}" dt="2024-05-03T10:51:43.068" v="2045" actId="165"/>
          <ac:spMkLst>
            <pc:docMk/>
            <pc:sldMk cId="878256077" sldId="321"/>
            <ac:spMk id="71" creationId="{9BE381FE-61D6-465D-B389-6070759C8AA7}"/>
          </ac:spMkLst>
        </pc:spChg>
        <pc:spChg chg="mod">
          <ac:chgData name="רומן גורי" userId="2a425737-0a37-4818-a121-a791e63a5d7b" providerId="ADAL" clId="{6A86EDFB-2E2A-4A3B-97C2-4C69DDEFBFDA}" dt="2024-05-03T10:51:43.068" v="2045" actId="165"/>
          <ac:spMkLst>
            <pc:docMk/>
            <pc:sldMk cId="878256077" sldId="321"/>
            <ac:spMk id="72" creationId="{0B661758-984C-4AE9-9A07-3ACCC4BEF102}"/>
          </ac:spMkLst>
        </pc:spChg>
        <pc:spChg chg="mod">
          <ac:chgData name="רומן גורי" userId="2a425737-0a37-4818-a121-a791e63a5d7b" providerId="ADAL" clId="{6A86EDFB-2E2A-4A3B-97C2-4C69DDEFBFDA}" dt="2024-05-03T10:51:43.068" v="2045" actId="165"/>
          <ac:spMkLst>
            <pc:docMk/>
            <pc:sldMk cId="878256077" sldId="321"/>
            <ac:spMk id="73" creationId="{C6278FDE-68B4-41E5-9A22-C122F7D52729}"/>
          </ac:spMkLst>
        </pc:spChg>
        <pc:spChg chg="mod">
          <ac:chgData name="רומן גורי" userId="2a425737-0a37-4818-a121-a791e63a5d7b" providerId="ADAL" clId="{6A86EDFB-2E2A-4A3B-97C2-4C69DDEFBFDA}" dt="2024-05-03T10:51:43.068" v="2045" actId="165"/>
          <ac:spMkLst>
            <pc:docMk/>
            <pc:sldMk cId="878256077" sldId="321"/>
            <ac:spMk id="74" creationId="{C1F88597-62EA-4C27-9725-CCD420A56588}"/>
          </ac:spMkLst>
        </pc:spChg>
        <pc:spChg chg="mod">
          <ac:chgData name="רומן גורי" userId="2a425737-0a37-4818-a121-a791e63a5d7b" providerId="ADAL" clId="{6A86EDFB-2E2A-4A3B-97C2-4C69DDEFBFDA}" dt="2024-05-03T10:51:43.068" v="2045" actId="165"/>
          <ac:spMkLst>
            <pc:docMk/>
            <pc:sldMk cId="878256077" sldId="321"/>
            <ac:spMk id="75" creationId="{6E68575E-AF18-4BD9-A064-FBAA39AE1D4F}"/>
          </ac:spMkLst>
        </pc:spChg>
        <pc:spChg chg="mod">
          <ac:chgData name="רומן גורי" userId="2a425737-0a37-4818-a121-a791e63a5d7b" providerId="ADAL" clId="{6A86EDFB-2E2A-4A3B-97C2-4C69DDEFBFDA}" dt="2024-05-03T10:51:43.068" v="2045" actId="165"/>
          <ac:spMkLst>
            <pc:docMk/>
            <pc:sldMk cId="878256077" sldId="321"/>
            <ac:spMk id="76" creationId="{A8297729-8EB6-4DC8-9D09-D35B7C055C0A}"/>
          </ac:spMkLst>
        </pc:spChg>
        <pc:spChg chg="mod">
          <ac:chgData name="רומן גורי" userId="2a425737-0a37-4818-a121-a791e63a5d7b" providerId="ADAL" clId="{6A86EDFB-2E2A-4A3B-97C2-4C69DDEFBFDA}" dt="2024-05-03T10:51:43.068" v="2045" actId="165"/>
          <ac:spMkLst>
            <pc:docMk/>
            <pc:sldMk cId="878256077" sldId="321"/>
            <ac:spMk id="77" creationId="{7D6E02BC-9C5A-4CE7-A0F8-2C0A03A4ED5C}"/>
          </ac:spMkLst>
        </pc:spChg>
        <pc:spChg chg="mod">
          <ac:chgData name="רומן גורי" userId="2a425737-0a37-4818-a121-a791e63a5d7b" providerId="ADAL" clId="{6A86EDFB-2E2A-4A3B-97C2-4C69DDEFBFDA}" dt="2024-05-03T10:51:43.068" v="2045" actId="165"/>
          <ac:spMkLst>
            <pc:docMk/>
            <pc:sldMk cId="878256077" sldId="321"/>
            <ac:spMk id="78" creationId="{4881D705-2EB2-4B60-90DC-48EBD5A528CD}"/>
          </ac:spMkLst>
        </pc:spChg>
        <pc:spChg chg="mod">
          <ac:chgData name="רומן גורי" userId="2a425737-0a37-4818-a121-a791e63a5d7b" providerId="ADAL" clId="{6A86EDFB-2E2A-4A3B-97C2-4C69DDEFBFDA}" dt="2024-05-03T10:51:43.068" v="2045" actId="165"/>
          <ac:spMkLst>
            <pc:docMk/>
            <pc:sldMk cId="878256077" sldId="321"/>
            <ac:spMk id="79" creationId="{CCEA5262-75CB-4CD7-8695-85B63407B531}"/>
          </ac:spMkLst>
        </pc:spChg>
        <pc:spChg chg="mod">
          <ac:chgData name="רומן גורי" userId="2a425737-0a37-4818-a121-a791e63a5d7b" providerId="ADAL" clId="{6A86EDFB-2E2A-4A3B-97C2-4C69DDEFBFDA}" dt="2024-05-03T10:51:43.068" v="2045" actId="165"/>
          <ac:spMkLst>
            <pc:docMk/>
            <pc:sldMk cId="878256077" sldId="321"/>
            <ac:spMk id="80" creationId="{0E8C39CC-2546-49A6-806A-A7B19282A2ED}"/>
          </ac:spMkLst>
        </pc:spChg>
        <pc:spChg chg="mod">
          <ac:chgData name="רומן גורי" userId="2a425737-0a37-4818-a121-a791e63a5d7b" providerId="ADAL" clId="{6A86EDFB-2E2A-4A3B-97C2-4C69DDEFBFDA}" dt="2024-05-03T10:51:43.068" v="2045" actId="165"/>
          <ac:spMkLst>
            <pc:docMk/>
            <pc:sldMk cId="878256077" sldId="321"/>
            <ac:spMk id="81" creationId="{955EF201-A933-468E-BC77-BDCA920E00F7}"/>
          </ac:spMkLst>
        </pc:spChg>
        <pc:spChg chg="mod">
          <ac:chgData name="רומן גורי" userId="2a425737-0a37-4818-a121-a791e63a5d7b" providerId="ADAL" clId="{6A86EDFB-2E2A-4A3B-97C2-4C69DDEFBFDA}" dt="2024-05-03T10:51:43.068" v="2045" actId="165"/>
          <ac:spMkLst>
            <pc:docMk/>
            <pc:sldMk cId="878256077" sldId="321"/>
            <ac:spMk id="82" creationId="{A026D983-FF62-455D-B332-C449BF85D937}"/>
          </ac:spMkLst>
        </pc:spChg>
        <pc:spChg chg="mod">
          <ac:chgData name="רומן גורי" userId="2a425737-0a37-4818-a121-a791e63a5d7b" providerId="ADAL" clId="{6A86EDFB-2E2A-4A3B-97C2-4C69DDEFBFDA}" dt="2024-05-03T10:51:43.068" v="2045" actId="165"/>
          <ac:spMkLst>
            <pc:docMk/>
            <pc:sldMk cId="878256077" sldId="321"/>
            <ac:spMk id="83" creationId="{DB4B6D4A-3A28-416E-95DD-C7C9D3F166FF}"/>
          </ac:spMkLst>
        </pc:spChg>
        <pc:spChg chg="mod">
          <ac:chgData name="רומן גורי" userId="2a425737-0a37-4818-a121-a791e63a5d7b" providerId="ADAL" clId="{6A86EDFB-2E2A-4A3B-97C2-4C69DDEFBFDA}" dt="2024-05-03T10:51:43.068" v="2045" actId="165"/>
          <ac:spMkLst>
            <pc:docMk/>
            <pc:sldMk cId="878256077" sldId="321"/>
            <ac:spMk id="84" creationId="{1934BDEE-29C6-4207-B8A8-6C20E1E1CA4D}"/>
          </ac:spMkLst>
        </pc:spChg>
        <pc:spChg chg="mod">
          <ac:chgData name="רומן גורי" userId="2a425737-0a37-4818-a121-a791e63a5d7b" providerId="ADAL" clId="{6A86EDFB-2E2A-4A3B-97C2-4C69DDEFBFDA}" dt="2024-05-03T10:51:43.068" v="2045" actId="165"/>
          <ac:spMkLst>
            <pc:docMk/>
            <pc:sldMk cId="878256077" sldId="321"/>
            <ac:spMk id="85" creationId="{FA433957-F4C0-4344-8DD3-E36DB9A9E676}"/>
          </ac:spMkLst>
        </pc:spChg>
        <pc:spChg chg="mod">
          <ac:chgData name="רומן גורי" userId="2a425737-0a37-4818-a121-a791e63a5d7b" providerId="ADAL" clId="{6A86EDFB-2E2A-4A3B-97C2-4C69DDEFBFDA}" dt="2024-05-03T10:51:43.068" v="2045" actId="165"/>
          <ac:spMkLst>
            <pc:docMk/>
            <pc:sldMk cId="878256077" sldId="321"/>
            <ac:spMk id="86" creationId="{6AFAE72B-8CC4-43F9-B0C8-8301B489E169}"/>
          </ac:spMkLst>
        </pc:spChg>
        <pc:spChg chg="mod">
          <ac:chgData name="רומן גורי" userId="2a425737-0a37-4818-a121-a791e63a5d7b" providerId="ADAL" clId="{6A86EDFB-2E2A-4A3B-97C2-4C69DDEFBFDA}" dt="2024-05-03T10:51:43.068" v="2045" actId="165"/>
          <ac:spMkLst>
            <pc:docMk/>
            <pc:sldMk cId="878256077" sldId="321"/>
            <ac:spMk id="87" creationId="{4B3B6047-FE87-4BF0-857C-B22E09505F1F}"/>
          </ac:spMkLst>
        </pc:spChg>
        <pc:spChg chg="mod">
          <ac:chgData name="רומן גורי" userId="2a425737-0a37-4818-a121-a791e63a5d7b" providerId="ADAL" clId="{6A86EDFB-2E2A-4A3B-97C2-4C69DDEFBFDA}" dt="2024-05-03T10:51:43.068" v="2045" actId="165"/>
          <ac:spMkLst>
            <pc:docMk/>
            <pc:sldMk cId="878256077" sldId="321"/>
            <ac:spMk id="88" creationId="{AFE956A5-664A-4F06-87DA-E6B8ACC5E8D4}"/>
          </ac:spMkLst>
        </pc:spChg>
        <pc:spChg chg="mod">
          <ac:chgData name="רומן גורי" userId="2a425737-0a37-4818-a121-a791e63a5d7b" providerId="ADAL" clId="{6A86EDFB-2E2A-4A3B-97C2-4C69DDEFBFDA}" dt="2024-05-03T10:51:43.068" v="2045" actId="165"/>
          <ac:spMkLst>
            <pc:docMk/>
            <pc:sldMk cId="878256077" sldId="321"/>
            <ac:spMk id="89" creationId="{ED7ADD1A-9B07-4CB3-9146-57B1628118C4}"/>
          </ac:spMkLst>
        </pc:spChg>
        <pc:spChg chg="mod">
          <ac:chgData name="רומן גורי" userId="2a425737-0a37-4818-a121-a791e63a5d7b" providerId="ADAL" clId="{6A86EDFB-2E2A-4A3B-97C2-4C69DDEFBFDA}" dt="2024-05-03T10:51:43.068" v="2045" actId="165"/>
          <ac:spMkLst>
            <pc:docMk/>
            <pc:sldMk cId="878256077" sldId="321"/>
            <ac:spMk id="90" creationId="{A1720763-9562-471E-9053-F652528CCB62}"/>
          </ac:spMkLst>
        </pc:spChg>
        <pc:spChg chg="mod">
          <ac:chgData name="רומן גורי" userId="2a425737-0a37-4818-a121-a791e63a5d7b" providerId="ADAL" clId="{6A86EDFB-2E2A-4A3B-97C2-4C69DDEFBFDA}" dt="2024-05-03T10:51:43.068" v="2045" actId="165"/>
          <ac:spMkLst>
            <pc:docMk/>
            <pc:sldMk cId="878256077" sldId="321"/>
            <ac:spMk id="91" creationId="{59F90BFA-96A3-425B-AEF4-1DFCFC70C219}"/>
          </ac:spMkLst>
        </pc:spChg>
        <pc:spChg chg="mod">
          <ac:chgData name="רומן גורי" userId="2a425737-0a37-4818-a121-a791e63a5d7b" providerId="ADAL" clId="{6A86EDFB-2E2A-4A3B-97C2-4C69DDEFBFDA}" dt="2024-05-03T10:51:43.068" v="2045" actId="165"/>
          <ac:spMkLst>
            <pc:docMk/>
            <pc:sldMk cId="878256077" sldId="321"/>
            <ac:spMk id="92" creationId="{78F456CF-EDA6-4A03-9D92-DF723DFE5A0D}"/>
          </ac:spMkLst>
        </pc:spChg>
        <pc:spChg chg="mod">
          <ac:chgData name="רומן גורי" userId="2a425737-0a37-4818-a121-a791e63a5d7b" providerId="ADAL" clId="{6A86EDFB-2E2A-4A3B-97C2-4C69DDEFBFDA}" dt="2024-05-03T10:51:43.068" v="2045" actId="165"/>
          <ac:spMkLst>
            <pc:docMk/>
            <pc:sldMk cId="878256077" sldId="321"/>
            <ac:spMk id="93" creationId="{EBC0D58B-A407-40D7-A3C7-A20D9248495F}"/>
          </ac:spMkLst>
        </pc:spChg>
        <pc:spChg chg="mod">
          <ac:chgData name="רומן גורי" userId="2a425737-0a37-4818-a121-a791e63a5d7b" providerId="ADAL" clId="{6A86EDFB-2E2A-4A3B-97C2-4C69DDEFBFDA}" dt="2024-05-03T10:51:43.068" v="2045" actId="165"/>
          <ac:spMkLst>
            <pc:docMk/>
            <pc:sldMk cId="878256077" sldId="321"/>
            <ac:spMk id="95" creationId="{AAD511EF-B27B-4919-BB83-62F655709209}"/>
          </ac:spMkLst>
        </pc:spChg>
        <pc:spChg chg="mod">
          <ac:chgData name="רומן גורי" userId="2a425737-0a37-4818-a121-a791e63a5d7b" providerId="ADAL" clId="{6A86EDFB-2E2A-4A3B-97C2-4C69DDEFBFDA}" dt="2024-05-03T10:51:43.068" v="2045" actId="165"/>
          <ac:spMkLst>
            <pc:docMk/>
            <pc:sldMk cId="878256077" sldId="321"/>
            <ac:spMk id="96" creationId="{E2BC2C29-8F2E-419D-8602-7B008AC50C19}"/>
          </ac:spMkLst>
        </pc:spChg>
        <pc:spChg chg="mod">
          <ac:chgData name="רומן גורי" userId="2a425737-0a37-4818-a121-a791e63a5d7b" providerId="ADAL" clId="{6A86EDFB-2E2A-4A3B-97C2-4C69DDEFBFDA}" dt="2024-05-03T10:51:43.068" v="2045" actId="165"/>
          <ac:spMkLst>
            <pc:docMk/>
            <pc:sldMk cId="878256077" sldId="321"/>
            <ac:spMk id="97" creationId="{BC31CA58-8986-41DC-952D-233B6D445B79}"/>
          </ac:spMkLst>
        </pc:spChg>
        <pc:spChg chg="mod">
          <ac:chgData name="רומן גורי" userId="2a425737-0a37-4818-a121-a791e63a5d7b" providerId="ADAL" clId="{6A86EDFB-2E2A-4A3B-97C2-4C69DDEFBFDA}" dt="2024-05-03T10:51:43.068" v="2045" actId="165"/>
          <ac:spMkLst>
            <pc:docMk/>
            <pc:sldMk cId="878256077" sldId="321"/>
            <ac:spMk id="98" creationId="{778B660E-750F-44A8-B048-73B100BAB2E0}"/>
          </ac:spMkLst>
        </pc:spChg>
        <pc:spChg chg="mod">
          <ac:chgData name="רומן גורי" userId="2a425737-0a37-4818-a121-a791e63a5d7b" providerId="ADAL" clId="{6A86EDFB-2E2A-4A3B-97C2-4C69DDEFBFDA}" dt="2024-05-03T10:51:43.068" v="2045" actId="165"/>
          <ac:spMkLst>
            <pc:docMk/>
            <pc:sldMk cId="878256077" sldId="321"/>
            <ac:spMk id="99" creationId="{4DAAB91F-9BEC-40A5-8284-14414106D690}"/>
          </ac:spMkLst>
        </pc:spChg>
        <pc:spChg chg="mod">
          <ac:chgData name="רומן גורי" userId="2a425737-0a37-4818-a121-a791e63a5d7b" providerId="ADAL" clId="{6A86EDFB-2E2A-4A3B-97C2-4C69DDEFBFDA}" dt="2024-05-03T10:51:43.068" v="2045" actId="165"/>
          <ac:spMkLst>
            <pc:docMk/>
            <pc:sldMk cId="878256077" sldId="321"/>
            <ac:spMk id="100" creationId="{5A36A7BE-0AA2-4F3A-8E0A-F7F908FD8C50}"/>
          </ac:spMkLst>
        </pc:spChg>
        <pc:spChg chg="mod">
          <ac:chgData name="רומן גורי" userId="2a425737-0a37-4818-a121-a791e63a5d7b" providerId="ADAL" clId="{6A86EDFB-2E2A-4A3B-97C2-4C69DDEFBFDA}" dt="2024-05-03T10:51:43.068" v="2045" actId="165"/>
          <ac:spMkLst>
            <pc:docMk/>
            <pc:sldMk cId="878256077" sldId="321"/>
            <ac:spMk id="101" creationId="{8DE20EF1-C186-49CE-87DA-2977CF6EC973}"/>
          </ac:spMkLst>
        </pc:spChg>
        <pc:spChg chg="mod">
          <ac:chgData name="רומן גורי" userId="2a425737-0a37-4818-a121-a791e63a5d7b" providerId="ADAL" clId="{6A86EDFB-2E2A-4A3B-97C2-4C69DDEFBFDA}" dt="2024-05-03T10:51:43.068" v="2045" actId="165"/>
          <ac:spMkLst>
            <pc:docMk/>
            <pc:sldMk cId="878256077" sldId="321"/>
            <ac:spMk id="102" creationId="{66FD3AEA-2EB1-4425-A44A-5AA901A71BC9}"/>
          </ac:spMkLst>
        </pc:spChg>
        <pc:spChg chg="mod">
          <ac:chgData name="רומן גורי" userId="2a425737-0a37-4818-a121-a791e63a5d7b" providerId="ADAL" clId="{6A86EDFB-2E2A-4A3B-97C2-4C69DDEFBFDA}" dt="2024-05-03T10:51:43.068" v="2045" actId="165"/>
          <ac:spMkLst>
            <pc:docMk/>
            <pc:sldMk cId="878256077" sldId="321"/>
            <ac:spMk id="103" creationId="{9E7AFC97-BD50-41E5-87F3-070F6D346F48}"/>
          </ac:spMkLst>
        </pc:spChg>
        <pc:spChg chg="mod">
          <ac:chgData name="רומן גורי" userId="2a425737-0a37-4818-a121-a791e63a5d7b" providerId="ADAL" clId="{6A86EDFB-2E2A-4A3B-97C2-4C69DDEFBFDA}" dt="2024-05-03T10:51:43.068" v="2045" actId="165"/>
          <ac:spMkLst>
            <pc:docMk/>
            <pc:sldMk cId="878256077" sldId="321"/>
            <ac:spMk id="104" creationId="{76BC46C4-C86D-4E3C-A83E-23F91A5A103A}"/>
          </ac:spMkLst>
        </pc:spChg>
        <pc:spChg chg="mod">
          <ac:chgData name="רומן גורי" userId="2a425737-0a37-4818-a121-a791e63a5d7b" providerId="ADAL" clId="{6A86EDFB-2E2A-4A3B-97C2-4C69DDEFBFDA}" dt="2024-05-03T10:51:43.068" v="2045" actId="165"/>
          <ac:spMkLst>
            <pc:docMk/>
            <pc:sldMk cId="878256077" sldId="321"/>
            <ac:spMk id="105" creationId="{537B7149-4817-44B1-B741-594BF81ADA9F}"/>
          </ac:spMkLst>
        </pc:spChg>
        <pc:spChg chg="mod">
          <ac:chgData name="רומן גורי" userId="2a425737-0a37-4818-a121-a791e63a5d7b" providerId="ADAL" clId="{6A86EDFB-2E2A-4A3B-97C2-4C69DDEFBFDA}" dt="2024-05-03T10:51:43.068" v="2045" actId="165"/>
          <ac:spMkLst>
            <pc:docMk/>
            <pc:sldMk cId="878256077" sldId="321"/>
            <ac:spMk id="106" creationId="{AB43E4BA-365C-4FD2-9173-5FCFD1222420}"/>
          </ac:spMkLst>
        </pc:spChg>
        <pc:spChg chg="mod">
          <ac:chgData name="רומן גורי" userId="2a425737-0a37-4818-a121-a791e63a5d7b" providerId="ADAL" clId="{6A86EDFB-2E2A-4A3B-97C2-4C69DDEFBFDA}" dt="2024-05-03T10:51:43.068" v="2045" actId="165"/>
          <ac:spMkLst>
            <pc:docMk/>
            <pc:sldMk cId="878256077" sldId="321"/>
            <ac:spMk id="107" creationId="{1F76E456-DD7C-424F-A4F1-AE1AF8F00366}"/>
          </ac:spMkLst>
        </pc:spChg>
        <pc:spChg chg="mod">
          <ac:chgData name="רומן גורי" userId="2a425737-0a37-4818-a121-a791e63a5d7b" providerId="ADAL" clId="{6A86EDFB-2E2A-4A3B-97C2-4C69DDEFBFDA}" dt="2024-05-03T10:51:43.068" v="2045" actId="165"/>
          <ac:spMkLst>
            <pc:docMk/>
            <pc:sldMk cId="878256077" sldId="321"/>
            <ac:spMk id="108" creationId="{F0D483F7-3381-4006-B93F-33BEDF7BC914}"/>
          </ac:spMkLst>
        </pc:spChg>
        <pc:spChg chg="mod">
          <ac:chgData name="רומן גורי" userId="2a425737-0a37-4818-a121-a791e63a5d7b" providerId="ADAL" clId="{6A86EDFB-2E2A-4A3B-97C2-4C69DDEFBFDA}" dt="2024-05-03T10:51:43.068" v="2045" actId="165"/>
          <ac:spMkLst>
            <pc:docMk/>
            <pc:sldMk cId="878256077" sldId="321"/>
            <ac:spMk id="109" creationId="{D1878D09-9B1E-4DD5-954A-AE6771386078}"/>
          </ac:spMkLst>
        </pc:spChg>
        <pc:spChg chg="mod">
          <ac:chgData name="רומן גורי" userId="2a425737-0a37-4818-a121-a791e63a5d7b" providerId="ADAL" clId="{6A86EDFB-2E2A-4A3B-97C2-4C69DDEFBFDA}" dt="2024-05-03T10:51:43.068" v="2045" actId="165"/>
          <ac:spMkLst>
            <pc:docMk/>
            <pc:sldMk cId="878256077" sldId="321"/>
            <ac:spMk id="110" creationId="{9F8F06A8-CB08-4CFE-B1AB-61AC4A087AE8}"/>
          </ac:spMkLst>
        </pc:spChg>
        <pc:spChg chg="mod">
          <ac:chgData name="רומן גורי" userId="2a425737-0a37-4818-a121-a791e63a5d7b" providerId="ADAL" clId="{6A86EDFB-2E2A-4A3B-97C2-4C69DDEFBFDA}" dt="2024-05-03T10:51:43.068" v="2045" actId="165"/>
          <ac:spMkLst>
            <pc:docMk/>
            <pc:sldMk cId="878256077" sldId="321"/>
            <ac:spMk id="111" creationId="{791E7147-E5E1-4125-A18E-A8AC064361AE}"/>
          </ac:spMkLst>
        </pc:spChg>
        <pc:spChg chg="mod">
          <ac:chgData name="רומן גורי" userId="2a425737-0a37-4818-a121-a791e63a5d7b" providerId="ADAL" clId="{6A86EDFB-2E2A-4A3B-97C2-4C69DDEFBFDA}" dt="2024-05-03T10:51:43.068" v="2045" actId="165"/>
          <ac:spMkLst>
            <pc:docMk/>
            <pc:sldMk cId="878256077" sldId="321"/>
            <ac:spMk id="112" creationId="{88AB3928-48B4-4F38-A4FB-4959593D96D8}"/>
          </ac:spMkLst>
        </pc:spChg>
        <pc:spChg chg="mod">
          <ac:chgData name="רומן גורי" userId="2a425737-0a37-4818-a121-a791e63a5d7b" providerId="ADAL" clId="{6A86EDFB-2E2A-4A3B-97C2-4C69DDEFBFDA}" dt="2024-05-03T10:51:43.068" v="2045" actId="165"/>
          <ac:spMkLst>
            <pc:docMk/>
            <pc:sldMk cId="878256077" sldId="321"/>
            <ac:spMk id="113" creationId="{5E43E3EF-72DC-48C4-B6AF-34FC16560BB7}"/>
          </ac:spMkLst>
        </pc:spChg>
        <pc:spChg chg="mod">
          <ac:chgData name="רומן גורי" userId="2a425737-0a37-4818-a121-a791e63a5d7b" providerId="ADAL" clId="{6A86EDFB-2E2A-4A3B-97C2-4C69DDEFBFDA}" dt="2024-05-03T10:51:43.068" v="2045" actId="165"/>
          <ac:spMkLst>
            <pc:docMk/>
            <pc:sldMk cId="878256077" sldId="321"/>
            <ac:spMk id="114" creationId="{E45E4A34-4520-402C-9DCD-DF41E386F979}"/>
          </ac:spMkLst>
        </pc:spChg>
        <pc:spChg chg="mod">
          <ac:chgData name="רומן גורי" userId="2a425737-0a37-4818-a121-a791e63a5d7b" providerId="ADAL" clId="{6A86EDFB-2E2A-4A3B-97C2-4C69DDEFBFDA}" dt="2024-05-03T10:51:43.068" v="2045" actId="165"/>
          <ac:spMkLst>
            <pc:docMk/>
            <pc:sldMk cId="878256077" sldId="321"/>
            <ac:spMk id="115" creationId="{41FD6FBA-008D-4381-8A32-D44F803C5870}"/>
          </ac:spMkLst>
        </pc:spChg>
        <pc:spChg chg="mod">
          <ac:chgData name="רומן גורי" userId="2a425737-0a37-4818-a121-a791e63a5d7b" providerId="ADAL" clId="{6A86EDFB-2E2A-4A3B-97C2-4C69DDEFBFDA}" dt="2024-05-03T10:51:43.068" v="2045" actId="165"/>
          <ac:spMkLst>
            <pc:docMk/>
            <pc:sldMk cId="878256077" sldId="321"/>
            <ac:spMk id="116" creationId="{1F2342C8-19E0-45A5-9B1B-520C93914A47}"/>
          </ac:spMkLst>
        </pc:spChg>
        <pc:spChg chg="add mod">
          <ac:chgData name="רומן גורי" userId="2a425737-0a37-4818-a121-a791e63a5d7b" providerId="ADAL" clId="{6A86EDFB-2E2A-4A3B-97C2-4C69DDEFBFDA}" dt="2024-05-03T11:16:15.194" v="2530" actId="14100"/>
          <ac:spMkLst>
            <pc:docMk/>
            <pc:sldMk cId="878256077" sldId="321"/>
            <ac:spMk id="117" creationId="{FD768D72-EB4D-4A2E-A23D-836D3EBD3BAC}"/>
          </ac:spMkLst>
        </pc:spChg>
        <pc:spChg chg="add mod">
          <ac:chgData name="רומן גורי" userId="2a425737-0a37-4818-a121-a791e63a5d7b" providerId="ADAL" clId="{6A86EDFB-2E2A-4A3B-97C2-4C69DDEFBFDA}" dt="2024-05-03T11:16:31.771" v="2535" actId="1076"/>
          <ac:spMkLst>
            <pc:docMk/>
            <pc:sldMk cId="878256077" sldId="321"/>
            <ac:spMk id="118" creationId="{9C66D186-6959-48A2-9176-D3FEB046AD3F}"/>
          </ac:spMkLst>
        </pc:spChg>
        <pc:spChg chg="add mod">
          <ac:chgData name="רומן גורי" userId="2a425737-0a37-4818-a121-a791e63a5d7b" providerId="ADAL" clId="{6A86EDFB-2E2A-4A3B-97C2-4C69DDEFBFDA}" dt="2024-05-03T11:11:20.476" v="2291" actId="1076"/>
          <ac:spMkLst>
            <pc:docMk/>
            <pc:sldMk cId="878256077" sldId="321"/>
            <ac:spMk id="119" creationId="{C1C55A5D-97C8-4CA8-AACE-EECA4ECCC4DF}"/>
          </ac:spMkLst>
        </pc:spChg>
        <pc:spChg chg="mod">
          <ac:chgData name="רומן גורי" userId="2a425737-0a37-4818-a121-a791e63a5d7b" providerId="ADAL" clId="{6A86EDFB-2E2A-4A3B-97C2-4C69DDEFBFDA}" dt="2024-05-03T11:02:42.795" v="2246" actId="207"/>
          <ac:spMkLst>
            <pc:docMk/>
            <pc:sldMk cId="878256077" sldId="321"/>
            <ac:spMk id="121" creationId="{78F7526E-6A4C-433E-AB3D-BD54FFCA03EE}"/>
          </ac:spMkLst>
        </pc:spChg>
        <pc:spChg chg="mod">
          <ac:chgData name="רומן גורי" userId="2a425737-0a37-4818-a121-a791e63a5d7b" providerId="ADAL" clId="{6A86EDFB-2E2A-4A3B-97C2-4C69DDEFBFDA}" dt="2024-05-03T11:02:42.795" v="2246" actId="207"/>
          <ac:spMkLst>
            <pc:docMk/>
            <pc:sldMk cId="878256077" sldId="321"/>
            <ac:spMk id="122" creationId="{B8BF4AE8-C8AB-4176-BC2D-6FCBF22E091F}"/>
          </ac:spMkLst>
        </pc:spChg>
        <pc:spChg chg="mod">
          <ac:chgData name="רומן גורי" userId="2a425737-0a37-4818-a121-a791e63a5d7b" providerId="ADAL" clId="{6A86EDFB-2E2A-4A3B-97C2-4C69DDEFBFDA}" dt="2024-05-03T11:02:42.795" v="2246" actId="207"/>
          <ac:spMkLst>
            <pc:docMk/>
            <pc:sldMk cId="878256077" sldId="321"/>
            <ac:spMk id="126" creationId="{907BE427-ADD7-417B-8929-1D989053BC9D}"/>
          </ac:spMkLst>
        </pc:spChg>
        <pc:spChg chg="mod">
          <ac:chgData name="רומן גורי" userId="2a425737-0a37-4818-a121-a791e63a5d7b" providerId="ADAL" clId="{6A86EDFB-2E2A-4A3B-97C2-4C69DDEFBFDA}" dt="2024-05-03T11:02:42.795" v="2246" actId="207"/>
          <ac:spMkLst>
            <pc:docMk/>
            <pc:sldMk cId="878256077" sldId="321"/>
            <ac:spMk id="127" creationId="{027C8A1C-9E69-497B-B55F-EF29F3CBCA04}"/>
          </ac:spMkLst>
        </pc:spChg>
        <pc:spChg chg="mod">
          <ac:chgData name="רומן גורי" userId="2a425737-0a37-4818-a121-a791e63a5d7b" providerId="ADAL" clId="{6A86EDFB-2E2A-4A3B-97C2-4C69DDEFBFDA}" dt="2024-05-03T11:02:42.795" v="2246" actId="207"/>
          <ac:spMkLst>
            <pc:docMk/>
            <pc:sldMk cId="878256077" sldId="321"/>
            <ac:spMk id="128" creationId="{43788122-9D93-40BD-BDC5-D3DC1D154AD1}"/>
          </ac:spMkLst>
        </pc:spChg>
        <pc:spChg chg="mod">
          <ac:chgData name="רומן גורי" userId="2a425737-0a37-4818-a121-a791e63a5d7b" providerId="ADAL" clId="{6A86EDFB-2E2A-4A3B-97C2-4C69DDEFBFDA}" dt="2024-05-03T11:02:42.795" v="2246" actId="207"/>
          <ac:spMkLst>
            <pc:docMk/>
            <pc:sldMk cId="878256077" sldId="321"/>
            <ac:spMk id="129" creationId="{BB195434-AFA4-4DA2-A2A0-D3FA1CD60254}"/>
          </ac:spMkLst>
        </pc:spChg>
        <pc:spChg chg="mod">
          <ac:chgData name="רומן גורי" userId="2a425737-0a37-4818-a121-a791e63a5d7b" providerId="ADAL" clId="{6A86EDFB-2E2A-4A3B-97C2-4C69DDEFBFDA}" dt="2024-05-03T11:02:42.795" v="2246" actId="207"/>
          <ac:spMkLst>
            <pc:docMk/>
            <pc:sldMk cId="878256077" sldId="321"/>
            <ac:spMk id="130" creationId="{ABE2BAA3-D056-4E3A-9823-872FBFCD3BCA}"/>
          </ac:spMkLst>
        </pc:spChg>
        <pc:spChg chg="mod">
          <ac:chgData name="רומן גורי" userId="2a425737-0a37-4818-a121-a791e63a5d7b" providerId="ADAL" clId="{6A86EDFB-2E2A-4A3B-97C2-4C69DDEFBFDA}" dt="2024-05-03T11:02:42.795" v="2246" actId="207"/>
          <ac:spMkLst>
            <pc:docMk/>
            <pc:sldMk cId="878256077" sldId="321"/>
            <ac:spMk id="132" creationId="{3BABBAEA-ADB0-40DD-B77C-CEC4A44D99FD}"/>
          </ac:spMkLst>
        </pc:spChg>
        <pc:spChg chg="mod">
          <ac:chgData name="רומן גורי" userId="2a425737-0a37-4818-a121-a791e63a5d7b" providerId="ADAL" clId="{6A86EDFB-2E2A-4A3B-97C2-4C69DDEFBFDA}" dt="2024-05-03T11:02:42.795" v="2246" actId="207"/>
          <ac:spMkLst>
            <pc:docMk/>
            <pc:sldMk cId="878256077" sldId="321"/>
            <ac:spMk id="133" creationId="{7B4139F8-4472-4D30-B546-A339F8315FB3}"/>
          </ac:spMkLst>
        </pc:spChg>
        <pc:spChg chg="mod">
          <ac:chgData name="רומן גורי" userId="2a425737-0a37-4818-a121-a791e63a5d7b" providerId="ADAL" clId="{6A86EDFB-2E2A-4A3B-97C2-4C69DDEFBFDA}" dt="2024-05-03T11:02:42.795" v="2246" actId="207"/>
          <ac:spMkLst>
            <pc:docMk/>
            <pc:sldMk cId="878256077" sldId="321"/>
            <ac:spMk id="134" creationId="{A3799495-A3AE-4995-ADF6-3853EF26EB3E}"/>
          </ac:spMkLst>
        </pc:spChg>
        <pc:spChg chg="add mod">
          <ac:chgData name="רומן גורי" userId="2a425737-0a37-4818-a121-a791e63a5d7b" providerId="ADAL" clId="{6A86EDFB-2E2A-4A3B-97C2-4C69DDEFBFDA}" dt="2024-05-03T11:18:02.597" v="2574" actId="1076"/>
          <ac:spMkLst>
            <pc:docMk/>
            <pc:sldMk cId="878256077" sldId="321"/>
            <ac:spMk id="152" creationId="{802A20E2-3BB6-4476-86E9-D52117B2981A}"/>
          </ac:spMkLst>
        </pc:spChg>
        <pc:spChg chg="add mod">
          <ac:chgData name="רומן גורי" userId="2a425737-0a37-4818-a121-a791e63a5d7b" providerId="ADAL" clId="{6A86EDFB-2E2A-4A3B-97C2-4C69DDEFBFDA}" dt="2024-05-03T11:18:09.594" v="2575" actId="1076"/>
          <ac:spMkLst>
            <pc:docMk/>
            <pc:sldMk cId="878256077" sldId="321"/>
            <ac:spMk id="154" creationId="{5DCFDDA5-5998-4D0E-9F52-AA23EEEEDC76}"/>
          </ac:spMkLst>
        </pc:spChg>
        <pc:spChg chg="add mod">
          <ac:chgData name="רומן גורי" userId="2a425737-0a37-4818-a121-a791e63a5d7b" providerId="ADAL" clId="{6A86EDFB-2E2A-4A3B-97C2-4C69DDEFBFDA}" dt="2024-05-03T11:17:58.658" v="2573" actId="1038"/>
          <ac:spMkLst>
            <pc:docMk/>
            <pc:sldMk cId="878256077" sldId="321"/>
            <ac:spMk id="155" creationId="{81F2AC49-A11A-407E-AB96-25853D2F6A3B}"/>
          </ac:spMkLst>
        </pc:spChg>
        <pc:spChg chg="add mod">
          <ac:chgData name="רומן גורי" userId="2a425737-0a37-4818-a121-a791e63a5d7b" providerId="ADAL" clId="{6A86EDFB-2E2A-4A3B-97C2-4C69DDEFBFDA}" dt="2024-05-03T11:17:58.658" v="2573" actId="1038"/>
          <ac:spMkLst>
            <pc:docMk/>
            <pc:sldMk cId="878256077" sldId="321"/>
            <ac:spMk id="156" creationId="{A2A14049-E0B1-4248-ABDF-15B04F1962D3}"/>
          </ac:spMkLst>
        </pc:spChg>
        <pc:spChg chg="add mod">
          <ac:chgData name="רומן גורי" userId="2a425737-0a37-4818-a121-a791e63a5d7b" providerId="ADAL" clId="{6A86EDFB-2E2A-4A3B-97C2-4C69DDEFBFDA}" dt="2024-05-03T11:17:58.658" v="2573" actId="1038"/>
          <ac:spMkLst>
            <pc:docMk/>
            <pc:sldMk cId="878256077" sldId="321"/>
            <ac:spMk id="157" creationId="{032C4C8D-343E-440D-B7EB-5E72ACCCC5F7}"/>
          </ac:spMkLst>
        </pc:spChg>
        <pc:grpChg chg="add del mod">
          <ac:chgData name="רומן גורי" userId="2a425737-0a37-4818-a121-a791e63a5d7b" providerId="ADAL" clId="{6A86EDFB-2E2A-4A3B-97C2-4C69DDEFBFDA}" dt="2024-05-03T10:51:43.068" v="2045" actId="165"/>
          <ac:grpSpMkLst>
            <pc:docMk/>
            <pc:sldMk cId="878256077" sldId="321"/>
            <ac:grpSpMk id="4" creationId="{0B399B7A-4B37-4A43-8A59-6F07AF972F27}"/>
          </ac:grpSpMkLst>
        </pc:grpChg>
        <pc:grpChg chg="del mod topLvl">
          <ac:chgData name="רומן גורי" userId="2a425737-0a37-4818-a121-a791e63a5d7b" providerId="ADAL" clId="{6A86EDFB-2E2A-4A3B-97C2-4C69DDEFBFDA}" dt="2024-05-03T10:51:45.381" v="2046" actId="478"/>
          <ac:grpSpMkLst>
            <pc:docMk/>
            <pc:sldMk cId="878256077" sldId="321"/>
            <ac:grpSpMk id="5" creationId="{6AB97040-9920-4056-9BAA-B10CF75D87FA}"/>
          </ac:grpSpMkLst>
        </pc:grpChg>
        <pc:grpChg chg="del mod topLvl">
          <ac:chgData name="רומן גורי" userId="2a425737-0a37-4818-a121-a791e63a5d7b" providerId="ADAL" clId="{6A86EDFB-2E2A-4A3B-97C2-4C69DDEFBFDA}" dt="2024-05-03T10:51:47.311" v="2049" actId="478"/>
          <ac:grpSpMkLst>
            <pc:docMk/>
            <pc:sldMk cId="878256077" sldId="321"/>
            <ac:grpSpMk id="7" creationId="{3620031A-6135-4E7A-86BF-2CA35C706F51}"/>
          </ac:grpSpMkLst>
        </pc:grpChg>
        <pc:grpChg chg="del mod topLvl">
          <ac:chgData name="רומן גורי" userId="2a425737-0a37-4818-a121-a791e63a5d7b" providerId="ADAL" clId="{6A86EDFB-2E2A-4A3B-97C2-4C69DDEFBFDA}" dt="2024-05-03T10:51:45.958" v="2047" actId="478"/>
          <ac:grpSpMkLst>
            <pc:docMk/>
            <pc:sldMk cId="878256077" sldId="321"/>
            <ac:grpSpMk id="8" creationId="{53646B71-B848-4B11-B520-BDB8AACF37E0}"/>
          </ac:grpSpMkLst>
        </pc:grpChg>
        <pc:grpChg chg="del mod topLvl">
          <ac:chgData name="רומן גורי" userId="2a425737-0a37-4818-a121-a791e63a5d7b" providerId="ADAL" clId="{6A86EDFB-2E2A-4A3B-97C2-4C69DDEFBFDA}" dt="2024-05-03T10:51:46.616" v="2048" actId="478"/>
          <ac:grpSpMkLst>
            <pc:docMk/>
            <pc:sldMk cId="878256077" sldId="321"/>
            <ac:grpSpMk id="9" creationId="{7ADD1E13-E5C5-4C91-9C4E-A107B7FF39D6}"/>
          </ac:grpSpMkLst>
        </pc:grpChg>
        <pc:grpChg chg="add del mod topLvl">
          <ac:chgData name="רומן גורי" userId="2a425737-0a37-4818-a121-a791e63a5d7b" providerId="ADAL" clId="{6A86EDFB-2E2A-4A3B-97C2-4C69DDEFBFDA}" dt="2024-05-03T10:51:52.907" v="2053" actId="478"/>
          <ac:grpSpMkLst>
            <pc:docMk/>
            <pc:sldMk cId="878256077" sldId="321"/>
            <ac:grpSpMk id="10" creationId="{520B8CF9-A4D8-4D28-9A62-378D8006247E}"/>
          </ac:grpSpMkLst>
        </pc:grpChg>
        <pc:grpChg chg="mod topLvl">
          <ac:chgData name="רומן גורי" userId="2a425737-0a37-4818-a121-a791e63a5d7b" providerId="ADAL" clId="{6A86EDFB-2E2A-4A3B-97C2-4C69DDEFBFDA}" dt="2024-05-03T11:17:58.658" v="2573" actId="1038"/>
          <ac:grpSpMkLst>
            <pc:docMk/>
            <pc:sldMk cId="878256077" sldId="321"/>
            <ac:grpSpMk id="11" creationId="{F50D216B-526D-4B3F-A9AB-95CD645CC81E}"/>
          </ac:grpSpMkLst>
        </pc:grpChg>
        <pc:grpChg chg="mod">
          <ac:chgData name="רומן גורי" userId="2a425737-0a37-4818-a121-a791e63a5d7b" providerId="ADAL" clId="{6A86EDFB-2E2A-4A3B-97C2-4C69DDEFBFDA}" dt="2024-05-03T10:51:43.068" v="2045" actId="165"/>
          <ac:grpSpMkLst>
            <pc:docMk/>
            <pc:sldMk cId="878256077" sldId="321"/>
            <ac:grpSpMk id="25" creationId="{F94FD23C-D119-41A7-9A26-DF462947E8FB}"/>
          </ac:grpSpMkLst>
        </pc:grpChg>
        <pc:grpChg chg="mod">
          <ac:chgData name="רומן גורי" userId="2a425737-0a37-4818-a121-a791e63a5d7b" providerId="ADAL" clId="{6A86EDFB-2E2A-4A3B-97C2-4C69DDEFBFDA}" dt="2024-05-03T10:51:43.068" v="2045" actId="165"/>
          <ac:grpSpMkLst>
            <pc:docMk/>
            <pc:sldMk cId="878256077" sldId="321"/>
            <ac:grpSpMk id="47" creationId="{EB51F829-3DA7-4F19-8076-5B5349DB2D0C}"/>
          </ac:grpSpMkLst>
        </pc:grpChg>
        <pc:grpChg chg="mod">
          <ac:chgData name="רומן גורי" userId="2a425737-0a37-4818-a121-a791e63a5d7b" providerId="ADAL" clId="{6A86EDFB-2E2A-4A3B-97C2-4C69DDEFBFDA}" dt="2024-05-03T10:51:43.068" v="2045" actId="165"/>
          <ac:grpSpMkLst>
            <pc:docMk/>
            <pc:sldMk cId="878256077" sldId="321"/>
            <ac:grpSpMk id="69" creationId="{DC8C9E00-CB25-408E-991B-367C10FFED21}"/>
          </ac:grpSpMkLst>
        </pc:grpChg>
        <pc:grpChg chg="mod">
          <ac:chgData name="רומן גורי" userId="2a425737-0a37-4818-a121-a791e63a5d7b" providerId="ADAL" clId="{6A86EDFB-2E2A-4A3B-97C2-4C69DDEFBFDA}" dt="2024-05-03T10:51:43.068" v="2045" actId="165"/>
          <ac:grpSpMkLst>
            <pc:docMk/>
            <pc:sldMk cId="878256077" sldId="321"/>
            <ac:grpSpMk id="94" creationId="{4070272B-E98D-45F5-A404-30F25D4E3C8D}"/>
          </ac:grpSpMkLst>
        </pc:grpChg>
        <pc:grpChg chg="add mod">
          <ac:chgData name="רומן גורי" userId="2a425737-0a37-4818-a121-a791e63a5d7b" providerId="ADAL" clId="{6A86EDFB-2E2A-4A3B-97C2-4C69DDEFBFDA}" dt="2024-05-03T11:08:37.217" v="2260" actId="164"/>
          <ac:grpSpMkLst>
            <pc:docMk/>
            <pc:sldMk cId="878256077" sldId="321"/>
            <ac:grpSpMk id="120" creationId="{3CC9EC23-063B-4DEC-97F7-E3C5FF30B7D1}"/>
          </ac:grpSpMkLst>
        </pc:grpChg>
        <pc:grpChg chg="add mod">
          <ac:chgData name="רומן גורי" userId="2a425737-0a37-4818-a121-a791e63a5d7b" providerId="ADAL" clId="{6A86EDFB-2E2A-4A3B-97C2-4C69DDEFBFDA}" dt="2024-05-03T11:08:40.917" v="2263" actId="164"/>
          <ac:grpSpMkLst>
            <pc:docMk/>
            <pc:sldMk cId="878256077" sldId="321"/>
            <ac:grpSpMk id="125" creationId="{AA2C3265-1C8E-4B73-B911-269D74433258}"/>
          </ac:grpSpMkLst>
        </pc:grpChg>
        <pc:grpChg chg="add mod">
          <ac:chgData name="רומן גורי" userId="2a425737-0a37-4818-a121-a791e63a5d7b" providerId="ADAL" clId="{6A86EDFB-2E2A-4A3B-97C2-4C69DDEFBFDA}" dt="2024-05-03T11:08:38.516" v="2261" actId="164"/>
          <ac:grpSpMkLst>
            <pc:docMk/>
            <pc:sldMk cId="878256077" sldId="321"/>
            <ac:grpSpMk id="131" creationId="{2C58A016-22B3-45C8-A56C-55C184CDF255}"/>
          </ac:grpSpMkLst>
        </pc:grpChg>
        <pc:grpChg chg="add mod">
          <ac:chgData name="רומן גורי" userId="2a425737-0a37-4818-a121-a791e63a5d7b" providerId="ADAL" clId="{6A86EDFB-2E2A-4A3B-97C2-4C69DDEFBFDA}" dt="2024-05-03T11:17:58.658" v="2573" actId="1038"/>
          <ac:grpSpMkLst>
            <pc:docMk/>
            <pc:sldMk cId="878256077" sldId="321"/>
            <ac:grpSpMk id="138" creationId="{E34D0777-6929-4FDF-A1F7-752ECAE400E4}"/>
          </ac:grpSpMkLst>
        </pc:grpChg>
        <pc:grpChg chg="add mod">
          <ac:chgData name="רומן גורי" userId="2a425737-0a37-4818-a121-a791e63a5d7b" providerId="ADAL" clId="{6A86EDFB-2E2A-4A3B-97C2-4C69DDEFBFDA}" dt="2024-05-03T11:17:58.658" v="2573" actId="1038"/>
          <ac:grpSpMkLst>
            <pc:docMk/>
            <pc:sldMk cId="878256077" sldId="321"/>
            <ac:grpSpMk id="139" creationId="{C088F211-2110-4048-A886-F717A20E302D}"/>
          </ac:grpSpMkLst>
        </pc:grpChg>
        <pc:grpChg chg="add mod">
          <ac:chgData name="רומן גורי" userId="2a425737-0a37-4818-a121-a791e63a5d7b" providerId="ADAL" clId="{6A86EDFB-2E2A-4A3B-97C2-4C69DDEFBFDA}" dt="2024-05-03T11:17:58.658" v="2573" actId="1038"/>
          <ac:grpSpMkLst>
            <pc:docMk/>
            <pc:sldMk cId="878256077" sldId="321"/>
            <ac:grpSpMk id="140" creationId="{4C8BCACA-00F1-4411-875B-BB08379DF4DF}"/>
          </ac:grpSpMkLst>
        </pc:grpChg>
        <pc:grpChg chg="add mod">
          <ac:chgData name="רומן גורי" userId="2a425737-0a37-4818-a121-a791e63a5d7b" providerId="ADAL" clId="{6A86EDFB-2E2A-4A3B-97C2-4C69DDEFBFDA}" dt="2024-05-03T11:17:58.658" v="2573" actId="1038"/>
          <ac:grpSpMkLst>
            <pc:docMk/>
            <pc:sldMk cId="878256077" sldId="321"/>
            <ac:grpSpMk id="141" creationId="{F42850FC-03D2-4026-9117-8BB6CC4D51A8}"/>
          </ac:grpSpMkLst>
        </pc:grpChg>
        <pc:picChg chg="add del mod">
          <ac:chgData name="רומן גורי" userId="2a425737-0a37-4818-a121-a791e63a5d7b" providerId="ADAL" clId="{6A86EDFB-2E2A-4A3B-97C2-4C69DDEFBFDA}" dt="2024-05-03T11:05:06.480" v="2252" actId="478"/>
          <ac:picMkLst>
            <pc:docMk/>
            <pc:sldMk cId="878256077" sldId="321"/>
            <ac:picMk id="123" creationId="{90DE6563-0FA9-4CE5-9858-DA6FD5E04618}"/>
          </ac:picMkLst>
        </pc:picChg>
        <pc:picChg chg="add del mod">
          <ac:chgData name="רומן גורי" userId="2a425737-0a37-4818-a121-a791e63a5d7b" providerId="ADAL" clId="{6A86EDFB-2E2A-4A3B-97C2-4C69DDEFBFDA}" dt="2024-05-03T11:07:52.914" v="2254" actId="478"/>
          <ac:picMkLst>
            <pc:docMk/>
            <pc:sldMk cId="878256077" sldId="321"/>
            <ac:picMk id="135" creationId="{7C7F967B-64B6-406A-A5D5-57EC5185D056}"/>
          </ac:picMkLst>
        </pc:picChg>
        <pc:picChg chg="add mod">
          <ac:chgData name="רומן גורי" userId="2a425737-0a37-4818-a121-a791e63a5d7b" providerId="ADAL" clId="{6A86EDFB-2E2A-4A3B-97C2-4C69DDEFBFDA}" dt="2024-05-03T11:08:39.566" v="2262" actId="164"/>
          <ac:picMkLst>
            <pc:docMk/>
            <pc:sldMk cId="878256077" sldId="321"/>
            <ac:picMk id="137" creationId="{69342002-C590-4443-B75B-0D8A96707B2E}"/>
          </ac:picMkLst>
        </pc:picChg>
        <pc:picChg chg="add del mod">
          <ac:chgData name="רומן גורי" userId="2a425737-0a37-4818-a121-a791e63a5d7b" providerId="ADAL" clId="{6A86EDFB-2E2A-4A3B-97C2-4C69DDEFBFDA}" dt="2024-05-03T11:15:58.861" v="2528" actId="478"/>
          <ac:picMkLst>
            <pc:docMk/>
            <pc:sldMk cId="878256077" sldId="321"/>
            <ac:picMk id="3074" creationId="{9BB970BE-0F57-412C-A97A-EB7B0041E837}"/>
          </ac:picMkLst>
        </pc:picChg>
        <pc:cxnChg chg="add mod">
          <ac:chgData name="רומן גורי" userId="2a425737-0a37-4818-a121-a791e63a5d7b" providerId="ADAL" clId="{6A86EDFB-2E2A-4A3B-97C2-4C69DDEFBFDA}" dt="2024-05-03T11:17:58.658" v="2573" actId="1038"/>
          <ac:cxnSpMkLst>
            <pc:docMk/>
            <pc:sldMk cId="878256077" sldId="321"/>
            <ac:cxnSpMk id="143" creationId="{FA0E5B7A-21D5-4DE1-A5AA-614AC8729A93}"/>
          </ac:cxnSpMkLst>
        </pc:cxnChg>
        <pc:cxnChg chg="add mod">
          <ac:chgData name="רומן גורי" userId="2a425737-0a37-4818-a121-a791e63a5d7b" providerId="ADAL" clId="{6A86EDFB-2E2A-4A3B-97C2-4C69DDEFBFDA}" dt="2024-05-03T11:17:58.658" v="2573" actId="1038"/>
          <ac:cxnSpMkLst>
            <pc:docMk/>
            <pc:sldMk cId="878256077" sldId="321"/>
            <ac:cxnSpMk id="145" creationId="{B77C97B5-38E3-4824-84C9-67CDA7E9EB06}"/>
          </ac:cxnSpMkLst>
        </pc:cxnChg>
        <pc:cxnChg chg="add mod">
          <ac:chgData name="רומן גורי" userId="2a425737-0a37-4818-a121-a791e63a5d7b" providerId="ADAL" clId="{6A86EDFB-2E2A-4A3B-97C2-4C69DDEFBFDA}" dt="2024-05-03T11:17:58.658" v="2573" actId="1038"/>
          <ac:cxnSpMkLst>
            <pc:docMk/>
            <pc:sldMk cId="878256077" sldId="321"/>
            <ac:cxnSpMk id="147" creationId="{36D1A03F-9062-45CA-BB93-D07CAF61895F}"/>
          </ac:cxnSpMkLst>
        </pc:cxnChg>
        <pc:cxnChg chg="add mod">
          <ac:chgData name="רומן גורי" userId="2a425737-0a37-4818-a121-a791e63a5d7b" providerId="ADAL" clId="{6A86EDFB-2E2A-4A3B-97C2-4C69DDEFBFDA}" dt="2024-05-03T11:17:58.658" v="2573" actId="1038"/>
          <ac:cxnSpMkLst>
            <pc:docMk/>
            <pc:sldMk cId="878256077" sldId="321"/>
            <ac:cxnSpMk id="150" creationId="{C3B60AB8-FD14-44AC-8530-94211175333A}"/>
          </ac:cxnSpMkLst>
        </pc:cxnChg>
      </pc:sldChg>
      <pc:sldChg chg="addSp delSp modSp new mod modClrScheme chgLayout">
        <pc:chgData name="רומן גורי" userId="2a425737-0a37-4818-a121-a791e63a5d7b" providerId="ADAL" clId="{6A86EDFB-2E2A-4A3B-97C2-4C69DDEFBFDA}" dt="2024-05-02T15:45:32.214" v="1836" actId="1076"/>
        <pc:sldMkLst>
          <pc:docMk/>
          <pc:sldMk cId="1951744085" sldId="322"/>
        </pc:sldMkLst>
        <pc:spChg chg="del mod ord">
          <ac:chgData name="רומן גורי" userId="2a425737-0a37-4818-a121-a791e63a5d7b" providerId="ADAL" clId="{6A86EDFB-2E2A-4A3B-97C2-4C69DDEFBFDA}" dt="2024-05-02T15:42:01.707" v="1800" actId="700"/>
          <ac:spMkLst>
            <pc:docMk/>
            <pc:sldMk cId="1951744085" sldId="322"/>
            <ac:spMk id="2" creationId="{83CD7328-2F42-4FF1-B188-49E13649191E}"/>
          </ac:spMkLst>
        </pc:spChg>
        <pc:spChg chg="del mod ord">
          <ac:chgData name="רומן גורי" userId="2a425737-0a37-4818-a121-a791e63a5d7b" providerId="ADAL" clId="{6A86EDFB-2E2A-4A3B-97C2-4C69DDEFBFDA}" dt="2024-05-02T15:42:01.707" v="1800" actId="700"/>
          <ac:spMkLst>
            <pc:docMk/>
            <pc:sldMk cId="1951744085" sldId="322"/>
            <ac:spMk id="3" creationId="{6D3D28EF-DE4B-4AE5-8B52-BAE7C218588A}"/>
          </ac:spMkLst>
        </pc:spChg>
        <pc:spChg chg="add mod ord">
          <ac:chgData name="רומן גורי" userId="2a425737-0a37-4818-a121-a791e63a5d7b" providerId="ADAL" clId="{6A86EDFB-2E2A-4A3B-97C2-4C69DDEFBFDA}" dt="2024-05-02T15:42:05.625" v="1812" actId="20577"/>
          <ac:spMkLst>
            <pc:docMk/>
            <pc:sldMk cId="1951744085" sldId="322"/>
            <ac:spMk id="4" creationId="{96AA2889-FC70-457F-AAE7-1381BB634371}"/>
          </ac:spMkLst>
        </pc:spChg>
        <pc:spChg chg="add del mod ord">
          <ac:chgData name="רומן גורי" userId="2a425737-0a37-4818-a121-a791e63a5d7b" providerId="ADAL" clId="{6A86EDFB-2E2A-4A3B-97C2-4C69DDEFBFDA}" dt="2024-05-02T15:43:51.111" v="1813" actId="478"/>
          <ac:spMkLst>
            <pc:docMk/>
            <pc:sldMk cId="1951744085" sldId="322"/>
            <ac:spMk id="5" creationId="{B5124EFD-1365-4705-A9F0-BDDCD912BBF9}"/>
          </ac:spMkLst>
        </pc:spChg>
        <pc:graphicFrameChg chg="add mod modGraphic">
          <ac:chgData name="רומן גורי" userId="2a425737-0a37-4818-a121-a791e63a5d7b" providerId="ADAL" clId="{6A86EDFB-2E2A-4A3B-97C2-4C69DDEFBFDA}" dt="2024-05-02T15:45:32.214" v="1836" actId="1076"/>
          <ac:graphicFrameMkLst>
            <pc:docMk/>
            <pc:sldMk cId="1951744085" sldId="322"/>
            <ac:graphicFrameMk id="6" creationId="{3EF25925-88AE-46AA-8D95-F48358858DFF}"/>
          </ac:graphicFrameMkLst>
        </pc:graphicFrameChg>
      </pc:sldChg>
      <pc:sldChg chg="modSp">
        <pc:chgData name="רומן גורי" userId="2a425737-0a37-4818-a121-a791e63a5d7b" providerId="ADAL" clId="{6A86EDFB-2E2A-4A3B-97C2-4C69DDEFBFDA}" dt="2024-05-23T11:24:10.607" v="2576"/>
        <pc:sldMkLst>
          <pc:docMk/>
          <pc:sldMk cId="2664865610" sldId="340"/>
        </pc:sldMkLst>
        <pc:picChg chg="mod">
          <ac:chgData name="רומן גורי" userId="2a425737-0a37-4818-a121-a791e63a5d7b" providerId="ADAL" clId="{6A86EDFB-2E2A-4A3B-97C2-4C69DDEFBFDA}" dt="2024-05-23T11:24:10.607" v="2576"/>
          <ac:picMkLst>
            <pc:docMk/>
            <pc:sldMk cId="2664865610" sldId="340"/>
            <ac:picMk id="3" creationId="{0735E8F3-3206-F2ED-02BA-064DD1D62FA5}"/>
          </ac:picMkLst>
        </pc:picChg>
      </pc:sldChg>
      <pc:sldMasterChg chg="addSp delSp modSp mod modSldLayout">
        <pc:chgData name="רומן גורי" userId="2a425737-0a37-4818-a121-a791e63a5d7b" providerId="ADAL" clId="{6A86EDFB-2E2A-4A3B-97C2-4C69DDEFBFDA}" dt="2024-05-02T08:21:08.399" v="163" actId="478"/>
        <pc:sldMasterMkLst>
          <pc:docMk/>
          <pc:sldMasterMk cId="0" sldId="2147483683"/>
        </pc:sldMasterMkLst>
        <pc:picChg chg="add del mod">
          <ac:chgData name="רומן גורי" userId="2a425737-0a37-4818-a121-a791e63a5d7b" providerId="ADAL" clId="{6A86EDFB-2E2A-4A3B-97C2-4C69DDEFBFDA}" dt="2024-05-02T08:21:08.399" v="163" actId="478"/>
          <ac:picMkLst>
            <pc:docMk/>
            <pc:sldMasterMk cId="0" sldId="2147483683"/>
            <ac:picMk id="3" creationId="{BECF69BD-7B14-47C1-941E-53E06CC8C06B}"/>
          </ac:picMkLst>
        </pc:picChg>
        <pc:picChg chg="add del mod">
          <ac:chgData name="רומן גורי" userId="2a425737-0a37-4818-a121-a791e63a5d7b" providerId="ADAL" clId="{6A86EDFB-2E2A-4A3B-97C2-4C69DDEFBFDA}" dt="2024-05-02T08:14:41.771" v="143"/>
          <ac:picMkLst>
            <pc:docMk/>
            <pc:sldMasterMk cId="0" sldId="2147483683"/>
            <ac:picMk id="4" creationId="{44E9301A-F78C-48B9-93EB-12EF92968DAE}"/>
          </ac:picMkLst>
        </pc:picChg>
        <pc:sldLayoutChg chg="addSp delSp modSp mod">
          <pc:chgData name="רומן גורי" userId="2a425737-0a37-4818-a121-a791e63a5d7b" providerId="ADAL" clId="{6A86EDFB-2E2A-4A3B-97C2-4C69DDEFBFDA}" dt="2024-05-02T08:17:51.019" v="153" actId="478"/>
          <pc:sldLayoutMkLst>
            <pc:docMk/>
            <pc:sldMasterMk cId="0" sldId="2147483683"/>
            <pc:sldLayoutMk cId="0" sldId="2147483648"/>
          </pc:sldLayoutMkLst>
          <pc:spChg chg="add del">
            <ac:chgData name="רומן גורי" userId="2a425737-0a37-4818-a121-a791e63a5d7b" providerId="ADAL" clId="{6A86EDFB-2E2A-4A3B-97C2-4C69DDEFBFDA}" dt="2024-05-02T08:11:10.217" v="109" actId="11529"/>
            <ac:spMkLst>
              <pc:docMk/>
              <pc:sldMasterMk cId="0" sldId="2147483683"/>
              <pc:sldLayoutMk cId="0" sldId="2147483648"/>
              <ac:spMk id="2" creationId="{6525FEE2-1194-4EA0-B285-A3F2A5ECFF5A}"/>
            </ac:spMkLst>
          </pc:spChg>
          <pc:spChg chg="add del mod">
            <ac:chgData name="רומן גורי" userId="2a425737-0a37-4818-a121-a791e63a5d7b" providerId="ADAL" clId="{6A86EDFB-2E2A-4A3B-97C2-4C69DDEFBFDA}" dt="2024-05-02T08:11:38.939" v="114" actId="478"/>
            <ac:spMkLst>
              <pc:docMk/>
              <pc:sldMasterMk cId="0" sldId="2147483683"/>
              <pc:sldLayoutMk cId="0" sldId="2147483648"/>
              <ac:spMk id="3" creationId="{65DE9434-0DF0-41E9-A00E-D5450CAE62C4}"/>
            </ac:spMkLst>
          </pc:spChg>
          <pc:spChg chg="add del">
            <ac:chgData name="רומן גורי" userId="2a425737-0a37-4818-a121-a791e63a5d7b" providerId="ADAL" clId="{6A86EDFB-2E2A-4A3B-97C2-4C69DDEFBFDA}" dt="2024-05-02T08:16:36.441" v="148" actId="11529"/>
            <ac:spMkLst>
              <pc:docMk/>
              <pc:sldMasterMk cId="0" sldId="2147483683"/>
              <pc:sldLayoutMk cId="0" sldId="2147483648"/>
              <ac:spMk id="4" creationId="{62C72633-55D9-4B94-B3DD-2A35F86D3CFB}"/>
            </ac:spMkLst>
          </pc:spChg>
          <pc:spChg chg="add del mod">
            <ac:chgData name="רומן גורי" userId="2a425737-0a37-4818-a121-a791e63a5d7b" providerId="ADAL" clId="{6A86EDFB-2E2A-4A3B-97C2-4C69DDEFBFDA}" dt="2024-05-02T08:17:51.019" v="153" actId="478"/>
            <ac:spMkLst>
              <pc:docMk/>
              <pc:sldMasterMk cId="0" sldId="2147483683"/>
              <pc:sldLayoutMk cId="0" sldId="2147483648"/>
              <ac:spMk id="5" creationId="{B61AC926-6898-41F2-87B0-3070985F3501}"/>
            </ac:spMkLst>
          </pc:spChg>
          <pc:picChg chg="add del mod">
            <ac:chgData name="רומן גורי" userId="2a425737-0a37-4818-a121-a791e63a5d7b" providerId="ADAL" clId="{6A86EDFB-2E2A-4A3B-97C2-4C69DDEFBFDA}" dt="2024-05-02T08:13:31.189" v="141" actId="21"/>
            <ac:picMkLst>
              <pc:docMk/>
              <pc:sldMasterMk cId="0" sldId="2147483683"/>
              <pc:sldLayoutMk cId="0" sldId="2147483648"/>
              <ac:picMk id="31" creationId="{1AF8BDFB-1FE7-4171-A4F8-B390EDECE463}"/>
            </ac:picMkLst>
          </pc:picChg>
        </pc:sldLayoutChg>
        <pc:sldLayoutChg chg="addSp delSp modSp">
          <pc:chgData name="רומן גורי" userId="2a425737-0a37-4818-a121-a791e63a5d7b" providerId="ADAL" clId="{6A86EDFB-2E2A-4A3B-97C2-4C69DDEFBFDA}" dt="2024-05-02T08:17:45.313" v="152"/>
          <pc:sldLayoutMkLst>
            <pc:docMk/>
            <pc:sldMasterMk cId="0" sldId="2147483683"/>
            <pc:sldLayoutMk cId="0" sldId="2147483649"/>
          </pc:sldLayoutMkLst>
          <pc:spChg chg="add del mod">
            <ac:chgData name="רומן גורי" userId="2a425737-0a37-4818-a121-a791e63a5d7b" providerId="ADAL" clId="{6A86EDFB-2E2A-4A3B-97C2-4C69DDEFBFDA}" dt="2024-05-02T08:17:45.313" v="152"/>
            <ac:spMkLst>
              <pc:docMk/>
              <pc:sldMasterMk cId="0" sldId="2147483683"/>
              <pc:sldLayoutMk cId="0" sldId="2147483649"/>
              <ac:spMk id="20" creationId="{C87ED0EC-59AD-4256-BE6E-A96BC44D0093}"/>
            </ac:spMkLst>
          </pc:spChg>
          <pc:picChg chg="add del mod">
            <ac:chgData name="רומן גורי" userId="2a425737-0a37-4818-a121-a791e63a5d7b" providerId="ADAL" clId="{6A86EDFB-2E2A-4A3B-97C2-4C69DDEFBFDA}" dt="2024-05-02T08:13:28.078" v="137"/>
            <ac:picMkLst>
              <pc:docMk/>
              <pc:sldMasterMk cId="0" sldId="2147483683"/>
              <pc:sldLayoutMk cId="0" sldId="2147483649"/>
              <ac:picMk id="19" creationId="{60EF7964-9D5A-406D-B258-CA6DDA068312}"/>
            </ac:picMkLst>
          </pc:picChg>
        </pc:sldLayoutChg>
        <pc:sldLayoutChg chg="addSp delSp modSp">
          <pc:chgData name="רומן גורי" userId="2a425737-0a37-4818-a121-a791e63a5d7b" providerId="ADAL" clId="{6A86EDFB-2E2A-4A3B-97C2-4C69DDEFBFDA}" dt="2024-05-02T08:13:26.931" v="136"/>
          <pc:sldLayoutMkLst>
            <pc:docMk/>
            <pc:sldMasterMk cId="0" sldId="2147483683"/>
            <pc:sldLayoutMk cId="0" sldId="2147483650"/>
          </pc:sldLayoutMkLst>
          <pc:picChg chg="add del mod">
            <ac:chgData name="רומן גורי" userId="2a425737-0a37-4818-a121-a791e63a5d7b" providerId="ADAL" clId="{6A86EDFB-2E2A-4A3B-97C2-4C69DDEFBFDA}" dt="2024-05-02T08:13:26.931" v="136"/>
            <ac:picMkLst>
              <pc:docMk/>
              <pc:sldMasterMk cId="0" sldId="2147483683"/>
              <pc:sldLayoutMk cId="0" sldId="2147483650"/>
              <ac:picMk id="20" creationId="{2D4FCF71-5A1A-4521-B054-608150B1C4A9}"/>
            </ac:picMkLst>
          </pc:picChg>
        </pc:sldLayoutChg>
        <pc:sldLayoutChg chg="addSp delSp modSp">
          <pc:chgData name="רומן גורי" userId="2a425737-0a37-4818-a121-a791e63a5d7b" providerId="ADAL" clId="{6A86EDFB-2E2A-4A3B-97C2-4C69DDEFBFDA}" dt="2024-05-02T08:13:25.422" v="135"/>
          <pc:sldLayoutMkLst>
            <pc:docMk/>
            <pc:sldMasterMk cId="0" sldId="2147483683"/>
            <pc:sldLayoutMk cId="0" sldId="2147483651"/>
          </pc:sldLayoutMkLst>
          <pc:picChg chg="add del mod">
            <ac:chgData name="רומן גורי" userId="2a425737-0a37-4818-a121-a791e63a5d7b" providerId="ADAL" clId="{6A86EDFB-2E2A-4A3B-97C2-4C69DDEFBFDA}" dt="2024-05-02T08:13:25.422" v="135"/>
            <ac:picMkLst>
              <pc:docMk/>
              <pc:sldMasterMk cId="0" sldId="2147483683"/>
              <pc:sldLayoutMk cId="0" sldId="2147483651"/>
              <ac:picMk id="24" creationId="{DE4039D0-4B45-4BA2-9B7B-CA31BCA9D0DC}"/>
            </ac:picMkLst>
          </pc:picChg>
        </pc:sldLayoutChg>
        <pc:sldLayoutChg chg="addSp delSp modSp">
          <pc:chgData name="רומן גורי" userId="2a425737-0a37-4818-a121-a791e63a5d7b" providerId="ADAL" clId="{6A86EDFB-2E2A-4A3B-97C2-4C69DDEFBFDA}" dt="2024-05-02T08:13:24.558" v="134"/>
          <pc:sldLayoutMkLst>
            <pc:docMk/>
            <pc:sldMasterMk cId="0" sldId="2147483683"/>
            <pc:sldLayoutMk cId="0" sldId="2147483652"/>
          </pc:sldLayoutMkLst>
          <pc:picChg chg="add del mod">
            <ac:chgData name="רומן גורי" userId="2a425737-0a37-4818-a121-a791e63a5d7b" providerId="ADAL" clId="{6A86EDFB-2E2A-4A3B-97C2-4C69DDEFBFDA}" dt="2024-05-02T08:13:24.558" v="134"/>
            <ac:picMkLst>
              <pc:docMk/>
              <pc:sldMasterMk cId="0" sldId="2147483683"/>
              <pc:sldLayoutMk cId="0" sldId="2147483652"/>
              <ac:picMk id="12" creationId="{75871F5B-D5B4-4E3F-920E-EBD62F96A735}"/>
            </ac:picMkLst>
          </pc:picChg>
        </pc:sldLayoutChg>
        <pc:sldLayoutChg chg="addSp delSp modSp">
          <pc:chgData name="רומן גורי" userId="2a425737-0a37-4818-a121-a791e63a5d7b" providerId="ADAL" clId="{6A86EDFB-2E2A-4A3B-97C2-4C69DDEFBFDA}" dt="2024-05-02T08:13:24.014" v="133"/>
          <pc:sldLayoutMkLst>
            <pc:docMk/>
            <pc:sldMasterMk cId="0" sldId="2147483683"/>
            <pc:sldLayoutMk cId="0" sldId="2147483653"/>
          </pc:sldLayoutMkLst>
          <pc:picChg chg="add del mod">
            <ac:chgData name="רומן גורי" userId="2a425737-0a37-4818-a121-a791e63a5d7b" providerId="ADAL" clId="{6A86EDFB-2E2A-4A3B-97C2-4C69DDEFBFDA}" dt="2024-05-02T08:13:24.014" v="133"/>
            <ac:picMkLst>
              <pc:docMk/>
              <pc:sldMasterMk cId="0" sldId="2147483683"/>
              <pc:sldLayoutMk cId="0" sldId="2147483653"/>
              <ac:picMk id="16" creationId="{DA1887F3-F309-4EA9-A1AC-B347553168E7}"/>
            </ac:picMkLst>
          </pc:picChg>
        </pc:sldLayoutChg>
        <pc:sldLayoutChg chg="addSp delSp modSp">
          <pc:chgData name="רומן גורי" userId="2a425737-0a37-4818-a121-a791e63a5d7b" providerId="ADAL" clId="{6A86EDFB-2E2A-4A3B-97C2-4C69DDEFBFDA}" dt="2024-05-02T08:13:23.206" v="132"/>
          <pc:sldLayoutMkLst>
            <pc:docMk/>
            <pc:sldMasterMk cId="0" sldId="2147483683"/>
            <pc:sldLayoutMk cId="0" sldId="2147483654"/>
          </pc:sldLayoutMkLst>
          <pc:picChg chg="add del mod">
            <ac:chgData name="רומן גורי" userId="2a425737-0a37-4818-a121-a791e63a5d7b" providerId="ADAL" clId="{6A86EDFB-2E2A-4A3B-97C2-4C69DDEFBFDA}" dt="2024-05-02T08:13:23.206" v="132"/>
            <ac:picMkLst>
              <pc:docMk/>
              <pc:sldMasterMk cId="0" sldId="2147483683"/>
              <pc:sldLayoutMk cId="0" sldId="2147483654"/>
              <ac:picMk id="20" creationId="{2B19F571-0042-43B4-B306-3DF554927B29}"/>
            </ac:picMkLst>
          </pc:picChg>
        </pc:sldLayoutChg>
      </pc:sldMasterChg>
      <pc:sldMasterChg chg="new del mod addSldLayout delSldLayout">
        <pc:chgData name="רומן גורי" userId="2a425737-0a37-4818-a121-a791e63a5d7b" providerId="ADAL" clId="{6A86EDFB-2E2A-4A3B-97C2-4C69DDEFBFDA}" dt="2024-05-02T08:15:57.524" v="147" actId="6938"/>
        <pc:sldMasterMkLst>
          <pc:docMk/>
          <pc:sldMasterMk cId="302355548" sldId="2147483685"/>
        </pc:sldMasterMkLst>
        <pc:sldLayoutChg chg="new del replId">
          <pc:chgData name="רומן גורי" userId="2a425737-0a37-4818-a121-a791e63a5d7b" providerId="ADAL" clId="{6A86EDFB-2E2A-4A3B-97C2-4C69DDEFBFDA}" dt="2024-05-02T08:15:57.524" v="147" actId="6938"/>
          <pc:sldLayoutMkLst>
            <pc:docMk/>
            <pc:sldMasterMk cId="302355548" sldId="2147483685"/>
            <pc:sldLayoutMk cId="1328321603" sldId="2147483686"/>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3323835729" sldId="2147483687"/>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580760990" sldId="2147483688"/>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622322288" sldId="2147483689"/>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317046161" sldId="2147483690"/>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2001767386" sldId="2147483691"/>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4081606264" sldId="2147483692"/>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1194710120" sldId="2147483693"/>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1620543496" sldId="2147483694"/>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1803010372" sldId="2147483695"/>
          </pc:sldLayoutMkLst>
        </pc:sldLayoutChg>
        <pc:sldLayoutChg chg="new del replId">
          <pc:chgData name="רומן גורי" userId="2a425737-0a37-4818-a121-a791e63a5d7b" providerId="ADAL" clId="{6A86EDFB-2E2A-4A3B-97C2-4C69DDEFBFDA}" dt="2024-05-02T08:15:57.524" v="147" actId="6938"/>
          <pc:sldLayoutMkLst>
            <pc:docMk/>
            <pc:sldMasterMk cId="302355548" sldId="2147483685"/>
            <pc:sldLayoutMk cId="3077566602" sldId="2147483696"/>
          </pc:sldLayoutMkLst>
        </pc:sldLayoutChg>
      </pc:sldMasterChg>
      <pc:sldMasterChg chg="new del mod addSldLayout delSldLayout">
        <pc:chgData name="רומן גורי" userId="2a425737-0a37-4818-a121-a791e63a5d7b" providerId="ADAL" clId="{6A86EDFB-2E2A-4A3B-97C2-4C69DDEFBFDA}" dt="2024-05-02T08:14:59.868" v="145" actId="6938"/>
        <pc:sldMasterMkLst>
          <pc:docMk/>
          <pc:sldMasterMk cId="1423619860" sldId="2147483685"/>
        </pc:sldMasterMkLst>
        <pc:sldLayoutChg chg="new del replId">
          <pc:chgData name="רומן גורי" userId="2a425737-0a37-4818-a121-a791e63a5d7b" providerId="ADAL" clId="{6A86EDFB-2E2A-4A3B-97C2-4C69DDEFBFDA}" dt="2024-05-02T08:14:59.868" v="145" actId="6938"/>
          <pc:sldLayoutMkLst>
            <pc:docMk/>
            <pc:sldMasterMk cId="1423619860" sldId="2147483685"/>
            <pc:sldLayoutMk cId="1736184241" sldId="2147483686"/>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17965479" sldId="2147483687"/>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1605169061" sldId="2147483688"/>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2957489016" sldId="2147483689"/>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2787894337" sldId="2147483690"/>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3606805172" sldId="2147483691"/>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3070811877" sldId="2147483692"/>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2928591069" sldId="2147483693"/>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1653973490" sldId="2147483694"/>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2724385511" sldId="2147483695"/>
          </pc:sldLayoutMkLst>
        </pc:sldLayoutChg>
        <pc:sldLayoutChg chg="new del replId">
          <pc:chgData name="רומן גורי" userId="2a425737-0a37-4818-a121-a791e63a5d7b" providerId="ADAL" clId="{6A86EDFB-2E2A-4A3B-97C2-4C69DDEFBFDA}" dt="2024-05-02T08:14:59.868" v="145" actId="6938"/>
          <pc:sldLayoutMkLst>
            <pc:docMk/>
            <pc:sldMasterMk cId="1423619860" sldId="2147483685"/>
            <pc:sldLayoutMk cId="2017396173" sldId="2147483696"/>
          </pc:sldLayoutMkLst>
        </pc:sldLayoutChg>
      </pc:sldMasterChg>
    </pc:docChg>
  </pc:docChgLst>
  <pc:docChgLst>
    <pc:chgData name="רומן גורי" userId="S::roman.gury@e.braude.ac.il::2a425737-0a37-4818-a121-a791e63a5d7b" providerId="AD" clId="Web-{20DFC749-7ECF-4799-717B-AB520F425CEC}"/>
    <pc:docChg chg="modSld">
      <pc:chgData name="רומן גורי" userId="S::roman.gury@e.braude.ac.il::2a425737-0a37-4818-a121-a791e63a5d7b" providerId="AD" clId="Web-{20DFC749-7ECF-4799-717B-AB520F425CEC}" dt="2024-05-21T16:05:16.308" v="86" actId="1076"/>
      <pc:docMkLst>
        <pc:docMk/>
      </pc:docMkLst>
      <pc:sldChg chg="addSp delSp modSp">
        <pc:chgData name="רומן גורי" userId="S::roman.gury@e.braude.ac.il::2a425737-0a37-4818-a121-a791e63a5d7b" providerId="AD" clId="Web-{20DFC749-7ECF-4799-717B-AB520F425CEC}" dt="2024-05-21T16:05:16.308" v="86" actId="1076"/>
        <pc:sldMkLst>
          <pc:docMk/>
          <pc:sldMk cId="3327969316" sldId="337"/>
        </pc:sldMkLst>
        <pc:spChg chg="del mod">
          <ac:chgData name="רומן גורי" userId="S::roman.gury@e.braude.ac.il::2a425737-0a37-4818-a121-a791e63a5d7b" providerId="AD" clId="Web-{20DFC749-7ECF-4799-717B-AB520F425CEC}" dt="2024-05-21T15:09:34.707" v="8"/>
          <ac:spMkLst>
            <pc:docMk/>
            <pc:sldMk cId="3327969316" sldId="337"/>
            <ac:spMk id="6" creationId="{1C384275-B51F-56B4-83EB-D45C5221B450}"/>
          </ac:spMkLst>
        </pc:spChg>
        <pc:spChg chg="add del mod">
          <ac:chgData name="רומן גורי" userId="S::roman.gury@e.braude.ac.il::2a425737-0a37-4818-a121-a791e63a5d7b" providerId="AD" clId="Web-{20DFC749-7ECF-4799-717B-AB520F425CEC}" dt="2024-05-21T15:21:32.122" v="64"/>
          <ac:spMkLst>
            <pc:docMk/>
            <pc:sldMk cId="3327969316" sldId="337"/>
            <ac:spMk id="7" creationId="{D0402377-E561-5331-3719-E96E8D9C9BE5}"/>
          </ac:spMkLst>
        </pc:spChg>
        <pc:spChg chg="add mod">
          <ac:chgData name="רומן גורי" userId="S::roman.gury@e.braude.ac.il::2a425737-0a37-4818-a121-a791e63a5d7b" providerId="AD" clId="Web-{20DFC749-7ECF-4799-717B-AB520F425CEC}" dt="2024-05-21T15:22:54.628" v="76" actId="20577"/>
          <ac:spMkLst>
            <pc:docMk/>
            <pc:sldMk cId="3327969316" sldId="337"/>
            <ac:spMk id="16" creationId="{3C5F5E17-57E9-2AA0-943F-33BFAD8F8109}"/>
          </ac:spMkLst>
        </pc:spChg>
        <pc:grpChg chg="add del mod">
          <ac:chgData name="רומן גורי" userId="S::roman.gury@e.braude.ac.il::2a425737-0a37-4818-a121-a791e63a5d7b" providerId="AD" clId="Web-{20DFC749-7ECF-4799-717B-AB520F425CEC}" dt="2024-05-21T15:21:35.810" v="65"/>
          <ac:grpSpMkLst>
            <pc:docMk/>
            <pc:sldMk cId="3327969316" sldId="337"/>
            <ac:grpSpMk id="3" creationId="{B318AA6B-7EC5-F65C-D978-00077C67E539}"/>
          </ac:grpSpMkLst>
        </pc:grpChg>
        <pc:grpChg chg="mod topLvl">
          <ac:chgData name="רומן גורי" userId="S::roman.gury@e.braude.ac.il::2a425737-0a37-4818-a121-a791e63a5d7b" providerId="AD" clId="Web-{20DFC749-7ECF-4799-717B-AB520F425CEC}" dt="2024-05-21T15:21:35.810" v="65"/>
          <ac:grpSpMkLst>
            <pc:docMk/>
            <pc:sldMk cId="3327969316" sldId="337"/>
            <ac:grpSpMk id="15" creationId="{AFBFC7D3-234C-F611-E5AA-22054574F156}"/>
          </ac:grpSpMkLst>
        </pc:grpChg>
        <pc:picChg chg="add mod ord topLvl modCrop">
          <ac:chgData name="רומן גורי" userId="S::roman.gury@e.braude.ac.il::2a425737-0a37-4818-a121-a791e63a5d7b" providerId="AD" clId="Web-{20DFC749-7ECF-4799-717B-AB520F425CEC}" dt="2024-05-21T15:21:53.999" v="67"/>
          <ac:picMkLst>
            <pc:docMk/>
            <pc:sldMk cId="3327969316" sldId="337"/>
            <ac:picMk id="2" creationId="{E014F74F-5995-48D3-D4D4-F9044B4CA704}"/>
          </ac:picMkLst>
        </pc:picChg>
        <pc:picChg chg="add mod">
          <ac:chgData name="רומן גורי" userId="S::roman.gury@e.braude.ac.il::2a425737-0a37-4818-a121-a791e63a5d7b" providerId="AD" clId="Web-{20DFC749-7ECF-4799-717B-AB520F425CEC}" dt="2024-05-21T16:05:16.308" v="86" actId="1076"/>
          <ac:picMkLst>
            <pc:docMk/>
            <pc:sldMk cId="3327969316" sldId="337"/>
            <ac:picMk id="3" creationId="{E29FBABD-7337-B308-698A-5D64EC109451}"/>
          </ac:picMkLst>
        </pc:picChg>
        <pc:picChg chg="mod topLvl">
          <ac:chgData name="רומן גורי" userId="S::roman.gury@e.braude.ac.il::2a425737-0a37-4818-a121-a791e63a5d7b" providerId="AD" clId="Web-{20DFC749-7ECF-4799-717B-AB520F425CEC}" dt="2024-05-21T15:21:35.810" v="65"/>
          <ac:picMkLst>
            <pc:docMk/>
            <pc:sldMk cId="3327969316" sldId="337"/>
            <ac:picMk id="4" creationId="{A23D2C03-A188-C673-9013-8A0F6FC3C693}"/>
          </ac:picMkLst>
        </pc:picChg>
        <pc:picChg chg="mod topLvl">
          <ac:chgData name="רומן גורי" userId="S::roman.gury@e.braude.ac.il::2a425737-0a37-4818-a121-a791e63a5d7b" providerId="AD" clId="Web-{20DFC749-7ECF-4799-717B-AB520F425CEC}" dt="2024-05-21T15:21:35.810" v="65"/>
          <ac:picMkLst>
            <pc:docMk/>
            <pc:sldMk cId="3327969316" sldId="337"/>
            <ac:picMk id="8" creationId="{022787DE-FC70-215A-17A3-83D003917153}"/>
          </ac:picMkLst>
        </pc:picChg>
        <pc:picChg chg="del mod topLvl">
          <ac:chgData name="רומן גורי" userId="S::roman.gury@e.braude.ac.il::2a425737-0a37-4818-a121-a791e63a5d7b" providerId="AD" clId="Web-{20DFC749-7ECF-4799-717B-AB520F425CEC}" dt="2024-05-21T16:05:13.573" v="85"/>
          <ac:picMkLst>
            <pc:docMk/>
            <pc:sldMk cId="3327969316" sldId="337"/>
            <ac:picMk id="9" creationId="{1F627D8C-513E-D234-9CA8-A2FB339EE67C}"/>
          </ac:picMkLst>
        </pc:picChg>
        <pc:cxnChg chg="add del mod">
          <ac:chgData name="רומן גורי" userId="S::roman.gury@e.braude.ac.il::2a425737-0a37-4818-a121-a791e63a5d7b" providerId="AD" clId="Web-{20DFC749-7ECF-4799-717B-AB520F425CEC}" dt="2024-05-21T15:20:52.494" v="57"/>
          <ac:cxnSpMkLst>
            <pc:docMk/>
            <pc:sldMk cId="3327969316" sldId="337"/>
            <ac:cxnSpMk id="5" creationId="{09CB5A93-173C-8AD7-2E2C-2961508272DA}"/>
          </ac:cxnSpMkLst>
        </pc:cxnChg>
      </pc:sldChg>
    </pc:docChg>
  </pc:docChgLst>
  <pc:docChgLst>
    <pc:chgData name="רומן גורי" userId="S::roman.gury@e.braude.ac.il::2a425737-0a37-4818-a121-a791e63a5d7b" providerId="AD" clId="Web-{0C0449D6-B2D9-1AF2-8014-1E276D20308C}"/>
    <pc:docChg chg="modSld">
      <pc:chgData name="רומן גורי" userId="S::roman.gury@e.braude.ac.il::2a425737-0a37-4818-a121-a791e63a5d7b" providerId="AD" clId="Web-{0C0449D6-B2D9-1AF2-8014-1E276D20308C}" dt="2024-05-20T18:06:08.775" v="512" actId="1076"/>
      <pc:docMkLst>
        <pc:docMk/>
      </pc:docMkLst>
      <pc:sldChg chg="modNotes">
        <pc:chgData name="רומן גורי" userId="S::roman.gury@e.braude.ac.il::2a425737-0a37-4818-a121-a791e63a5d7b" providerId="AD" clId="Web-{0C0449D6-B2D9-1AF2-8014-1E276D20308C}" dt="2024-05-20T17:24:41.410" v="86"/>
        <pc:sldMkLst>
          <pc:docMk/>
          <pc:sldMk cId="1923696214" sldId="312"/>
        </pc:sldMkLst>
      </pc:sldChg>
      <pc:sldChg chg="modSp modNotes">
        <pc:chgData name="רומן גורי" userId="S::roman.gury@e.braude.ac.il::2a425737-0a37-4818-a121-a791e63a5d7b" providerId="AD" clId="Web-{0C0449D6-B2D9-1AF2-8014-1E276D20308C}" dt="2024-05-20T17:49:32.757" v="443"/>
        <pc:sldMkLst>
          <pc:docMk/>
          <pc:sldMk cId="2049361806" sldId="313"/>
        </pc:sldMkLst>
        <pc:spChg chg="mod">
          <ac:chgData name="רומן גורי" userId="S::roman.gury@e.braude.ac.il::2a425737-0a37-4818-a121-a791e63a5d7b" providerId="AD" clId="Web-{0C0449D6-B2D9-1AF2-8014-1E276D20308C}" dt="2024-05-20T17:27:22.978" v="123" actId="20577"/>
          <ac:spMkLst>
            <pc:docMk/>
            <pc:sldMk cId="2049361806" sldId="313"/>
            <ac:spMk id="6" creationId="{5E935FCF-FB92-4DDA-BDC7-0EC5177E4EB0}"/>
          </ac:spMkLst>
        </pc:spChg>
      </pc:sldChg>
      <pc:sldChg chg="addSp delSp modSp">
        <pc:chgData name="רומן גורי" userId="S::roman.gury@e.braude.ac.il::2a425737-0a37-4818-a121-a791e63a5d7b" providerId="AD" clId="Web-{0C0449D6-B2D9-1AF2-8014-1E276D20308C}" dt="2024-05-20T18:06:08.775" v="512" actId="1076"/>
        <pc:sldMkLst>
          <pc:docMk/>
          <pc:sldMk cId="1446140643" sldId="332"/>
        </pc:sldMkLst>
        <pc:spChg chg="mod">
          <ac:chgData name="רומן גורי" userId="S::roman.gury@e.braude.ac.il::2a425737-0a37-4818-a121-a791e63a5d7b" providerId="AD" clId="Web-{0C0449D6-B2D9-1AF2-8014-1E276D20308C}" dt="2024-05-20T17:52:50.920" v="500" actId="20577"/>
          <ac:spMkLst>
            <pc:docMk/>
            <pc:sldMk cId="1446140643" sldId="332"/>
            <ac:spMk id="5" creationId="{C97B49BC-0C5B-B6E0-27B6-D75461D4E7DD}"/>
          </ac:spMkLst>
        </pc:spChg>
        <pc:picChg chg="add del mod">
          <ac:chgData name="רומן גורי" userId="S::roman.gury@e.braude.ac.il::2a425737-0a37-4818-a121-a791e63a5d7b" providerId="AD" clId="Web-{0C0449D6-B2D9-1AF2-8014-1E276D20308C}" dt="2024-05-20T17:57:02.444" v="502"/>
          <ac:picMkLst>
            <pc:docMk/>
            <pc:sldMk cId="1446140643" sldId="332"/>
            <ac:picMk id="2" creationId="{D4297FA5-5D31-1349-071B-ABBAD5AC1ABD}"/>
          </ac:picMkLst>
        </pc:picChg>
        <pc:picChg chg="add del mod">
          <ac:chgData name="רומן גורי" userId="S::roman.gury@e.braude.ac.il::2a425737-0a37-4818-a121-a791e63a5d7b" providerId="AD" clId="Web-{0C0449D6-B2D9-1AF2-8014-1E276D20308C}" dt="2024-05-20T17:57:15.226" v="504"/>
          <ac:picMkLst>
            <pc:docMk/>
            <pc:sldMk cId="1446140643" sldId="332"/>
            <ac:picMk id="3" creationId="{CEDFFCFE-9FE0-823D-0EF2-C83FD4028BCB}"/>
          </ac:picMkLst>
        </pc:picChg>
        <pc:picChg chg="add del mod">
          <ac:chgData name="רומן גורי" userId="S::roman.gury@e.braude.ac.il::2a425737-0a37-4818-a121-a791e63a5d7b" providerId="AD" clId="Web-{0C0449D6-B2D9-1AF2-8014-1E276D20308C}" dt="2024-05-20T18:04:29.553" v="508"/>
          <ac:picMkLst>
            <pc:docMk/>
            <pc:sldMk cId="1446140643" sldId="332"/>
            <ac:picMk id="6" creationId="{29C7CA41-88C2-9482-4C3A-66B9D08C391B}"/>
          </ac:picMkLst>
        </pc:picChg>
        <pc:picChg chg="add mod">
          <ac:chgData name="רומן גורי" userId="S::roman.gury@e.braude.ac.il::2a425737-0a37-4818-a121-a791e63a5d7b" providerId="AD" clId="Web-{0C0449D6-B2D9-1AF2-8014-1E276D20308C}" dt="2024-05-20T18:06:08.775" v="512" actId="1076"/>
          <ac:picMkLst>
            <pc:docMk/>
            <pc:sldMk cId="1446140643" sldId="332"/>
            <ac:picMk id="7" creationId="{CA69AAA6-EBA6-742E-601A-E8E1B11DE385}"/>
          </ac:picMkLst>
        </pc:picChg>
      </pc:sldChg>
    </pc:docChg>
  </pc:docChgLst>
  <pc:docChgLst>
    <pc:chgData name="אוניל פאנקר" userId="S::oneill.panker@e.braude.ac.il::d69db3a9-31c2-40ab-9a51-209639d0b7d5" providerId="AD" clId="Web-{A03690D1-DF6D-7D8D-40A0-5DF3738B63E2}"/>
    <pc:docChg chg="addSld modSld sldOrd">
      <pc:chgData name="אוניל פאנקר" userId="S::oneill.panker@e.braude.ac.il::d69db3a9-31c2-40ab-9a51-209639d0b7d5" providerId="AD" clId="Web-{A03690D1-DF6D-7D8D-40A0-5DF3738B63E2}" dt="2024-09-18T09:49:08.369" v="79"/>
      <pc:docMkLst>
        <pc:docMk/>
      </pc:docMkLst>
      <pc:sldChg chg="addSp modSp">
        <pc:chgData name="אוניל פאנקר" userId="S::oneill.panker@e.braude.ac.il::d69db3a9-31c2-40ab-9a51-209639d0b7d5" providerId="AD" clId="Web-{A03690D1-DF6D-7D8D-40A0-5DF3738B63E2}" dt="2024-09-18T08:54:45.744" v="6" actId="20577"/>
        <pc:sldMkLst>
          <pc:docMk/>
          <pc:sldMk cId="1923696214" sldId="312"/>
        </pc:sldMkLst>
        <pc:spChg chg="add mod">
          <ac:chgData name="אוניל פאנקר" userId="S::oneill.panker@e.braude.ac.il::d69db3a9-31c2-40ab-9a51-209639d0b7d5" providerId="AD" clId="Web-{A03690D1-DF6D-7D8D-40A0-5DF3738B63E2}" dt="2024-09-18T08:54:45.744" v="6" actId="20577"/>
          <ac:spMkLst>
            <pc:docMk/>
            <pc:sldMk cId="1923696214" sldId="312"/>
            <ac:spMk id="3" creationId="{FFDF1027-7647-B570-63AA-8EEFAEE8AFCE}"/>
          </ac:spMkLst>
        </pc:spChg>
      </pc:sldChg>
      <pc:sldChg chg="addSp modSp">
        <pc:chgData name="אוניל פאנקר" userId="S::oneill.panker@e.braude.ac.il::d69db3a9-31c2-40ab-9a51-209639d0b7d5" providerId="AD" clId="Web-{A03690D1-DF6D-7D8D-40A0-5DF3738B63E2}" dt="2024-09-18T08:54:34.869" v="4" actId="20577"/>
        <pc:sldMkLst>
          <pc:docMk/>
          <pc:sldMk cId="4250358172" sldId="318"/>
        </pc:sldMkLst>
        <pc:spChg chg="add mod">
          <ac:chgData name="אוניל פאנקר" userId="S::oneill.panker@e.braude.ac.il::d69db3a9-31c2-40ab-9a51-209639d0b7d5" providerId="AD" clId="Web-{A03690D1-DF6D-7D8D-40A0-5DF3738B63E2}" dt="2024-09-18T08:54:34.869" v="4" actId="20577"/>
          <ac:spMkLst>
            <pc:docMk/>
            <pc:sldMk cId="4250358172" sldId="318"/>
            <ac:spMk id="3" creationId="{69A166DF-85FC-3F73-6305-3EE9CF460A01}"/>
          </ac:spMkLst>
        </pc:spChg>
      </pc:sldChg>
      <pc:sldChg chg="addSp modSp">
        <pc:chgData name="אוניל פאנקר" userId="S::oneill.panker@e.braude.ac.il::d69db3a9-31c2-40ab-9a51-209639d0b7d5" providerId="AD" clId="Web-{A03690D1-DF6D-7D8D-40A0-5DF3738B63E2}" dt="2024-09-18T08:54:51.104" v="8" actId="20577"/>
        <pc:sldMkLst>
          <pc:docMk/>
          <pc:sldMk cId="3604271455" sldId="323"/>
        </pc:sldMkLst>
        <pc:spChg chg="add mod">
          <ac:chgData name="אוניל פאנקר" userId="S::oneill.panker@e.braude.ac.il::d69db3a9-31c2-40ab-9a51-209639d0b7d5" providerId="AD" clId="Web-{A03690D1-DF6D-7D8D-40A0-5DF3738B63E2}" dt="2024-09-18T08:54:51.104" v="8" actId="20577"/>
          <ac:spMkLst>
            <pc:docMk/>
            <pc:sldMk cId="3604271455" sldId="323"/>
            <ac:spMk id="3" creationId="{1F5740BA-B5A8-0DB7-795D-4C1D9330AB46}"/>
          </ac:spMkLst>
        </pc:spChg>
      </pc:sldChg>
      <pc:sldChg chg="addSp modSp">
        <pc:chgData name="אוניל פאנקר" userId="S::oneill.panker@e.braude.ac.il::d69db3a9-31c2-40ab-9a51-209639d0b7d5" providerId="AD" clId="Web-{A03690D1-DF6D-7D8D-40A0-5DF3738B63E2}" dt="2024-09-18T08:55:08.307" v="14" actId="20577"/>
        <pc:sldMkLst>
          <pc:docMk/>
          <pc:sldMk cId="4034808242" sldId="325"/>
        </pc:sldMkLst>
        <pc:spChg chg="add mod">
          <ac:chgData name="אוניל פאנקר" userId="S::oneill.panker@e.braude.ac.il::d69db3a9-31c2-40ab-9a51-209639d0b7d5" providerId="AD" clId="Web-{A03690D1-DF6D-7D8D-40A0-5DF3738B63E2}" dt="2024-09-18T08:55:08.307" v="14" actId="20577"/>
          <ac:spMkLst>
            <pc:docMk/>
            <pc:sldMk cId="4034808242" sldId="325"/>
            <ac:spMk id="30" creationId="{E1ECB972-D9B6-0F5F-A5ED-4F3B3E4E6D71}"/>
          </ac:spMkLst>
        </pc:spChg>
      </pc:sldChg>
      <pc:sldChg chg="addSp modSp">
        <pc:chgData name="אוניל פאנקר" userId="S::oneill.panker@e.braude.ac.il::d69db3a9-31c2-40ab-9a51-209639d0b7d5" providerId="AD" clId="Web-{A03690D1-DF6D-7D8D-40A0-5DF3738B63E2}" dt="2024-09-18T08:55:02.776" v="11" actId="20577"/>
        <pc:sldMkLst>
          <pc:docMk/>
          <pc:sldMk cId="3327969316" sldId="337"/>
        </pc:sldMkLst>
        <pc:spChg chg="add mod">
          <ac:chgData name="אוניל פאנקר" userId="S::oneill.panker@e.braude.ac.il::d69db3a9-31c2-40ab-9a51-209639d0b7d5" providerId="AD" clId="Web-{A03690D1-DF6D-7D8D-40A0-5DF3738B63E2}" dt="2024-09-18T08:55:02.776" v="11" actId="20577"/>
          <ac:spMkLst>
            <pc:docMk/>
            <pc:sldMk cId="3327969316" sldId="337"/>
            <ac:spMk id="7" creationId="{CDD62B5D-B976-BE6A-E319-62952F24804E}"/>
          </ac:spMkLst>
        </pc:spChg>
      </pc:sldChg>
      <pc:sldChg chg="addSp modSp">
        <pc:chgData name="אוניל פאנקר" userId="S::oneill.panker@e.braude.ac.il::d69db3a9-31c2-40ab-9a51-209639d0b7d5" providerId="AD" clId="Web-{A03690D1-DF6D-7D8D-40A0-5DF3738B63E2}" dt="2024-09-18T08:55:16.214" v="19" actId="20577"/>
        <pc:sldMkLst>
          <pc:docMk/>
          <pc:sldMk cId="2470789692" sldId="342"/>
        </pc:sldMkLst>
        <pc:spChg chg="add mod">
          <ac:chgData name="אוניל פאנקר" userId="S::oneill.panker@e.braude.ac.il::d69db3a9-31c2-40ab-9a51-209639d0b7d5" providerId="AD" clId="Web-{A03690D1-DF6D-7D8D-40A0-5DF3738B63E2}" dt="2024-09-18T08:55:16.214" v="19" actId="20577"/>
          <ac:spMkLst>
            <pc:docMk/>
            <pc:sldMk cId="2470789692" sldId="342"/>
            <ac:spMk id="3" creationId="{EC251220-DD54-444F-BC88-BA228FD375B2}"/>
          </ac:spMkLst>
        </pc:spChg>
      </pc:sldChg>
      <pc:sldChg chg="addSp modSp addAnim delAnim">
        <pc:chgData name="אוניל פאנקר" userId="S::oneill.panker@e.braude.ac.il::d69db3a9-31c2-40ab-9a51-209639d0b7d5" providerId="AD" clId="Web-{A03690D1-DF6D-7D8D-40A0-5DF3738B63E2}" dt="2024-09-18T09:21:09.339" v="36"/>
        <pc:sldMkLst>
          <pc:docMk/>
          <pc:sldMk cId="3459012962" sldId="376"/>
        </pc:sldMkLst>
        <pc:picChg chg="add mod">
          <ac:chgData name="אוניל פאנקר" userId="S::oneill.panker@e.braude.ac.il::d69db3a9-31c2-40ab-9a51-209639d0b7d5" providerId="AD" clId="Web-{A03690D1-DF6D-7D8D-40A0-5DF3738B63E2}" dt="2024-09-18T09:20:17.181" v="28" actId="1076"/>
          <ac:picMkLst>
            <pc:docMk/>
            <pc:sldMk cId="3459012962" sldId="376"/>
            <ac:picMk id="3" creationId="{B5311FEC-2CE3-9BDC-D4D8-FC539F8137EA}"/>
          </ac:picMkLst>
        </pc:picChg>
        <pc:picChg chg="add mod">
          <ac:chgData name="אוניל פאנקר" userId="S::oneill.panker@e.braude.ac.il::d69db3a9-31c2-40ab-9a51-209639d0b7d5" providerId="AD" clId="Web-{A03690D1-DF6D-7D8D-40A0-5DF3738B63E2}" dt="2024-09-18T09:20:59.167" v="32" actId="1076"/>
          <ac:picMkLst>
            <pc:docMk/>
            <pc:sldMk cId="3459012962" sldId="376"/>
            <ac:picMk id="5" creationId="{CA8A7871-A0BA-86EF-CAE1-5BA913E559C4}"/>
          </ac:picMkLst>
        </pc:picChg>
      </pc:sldChg>
      <pc:sldChg chg="addSp delSp modSp add ord replId addAnim">
        <pc:chgData name="אוניל פאנקר" userId="S::oneill.panker@e.braude.ac.il::d69db3a9-31c2-40ab-9a51-209639d0b7d5" providerId="AD" clId="Web-{A03690D1-DF6D-7D8D-40A0-5DF3738B63E2}" dt="2024-09-18T09:49:08.369" v="79"/>
        <pc:sldMkLst>
          <pc:docMk/>
          <pc:sldMk cId="1750229908" sldId="383"/>
        </pc:sldMkLst>
        <pc:spChg chg="del mod">
          <ac:chgData name="אוניל פאנקר" userId="S::oneill.panker@e.braude.ac.il::d69db3a9-31c2-40ab-9a51-209639d0b7d5" providerId="AD" clId="Web-{A03690D1-DF6D-7D8D-40A0-5DF3738B63E2}" dt="2024-09-18T09:49:03.072" v="78"/>
          <ac:spMkLst>
            <pc:docMk/>
            <pc:sldMk cId="1750229908" sldId="383"/>
            <ac:spMk id="4" creationId="{7DD66A72-16B9-82AF-D3EC-93CC74E9E96E}"/>
          </ac:spMkLst>
        </pc:spChg>
        <pc:spChg chg="add del mod">
          <ac:chgData name="אוניל פאנקר" userId="S::oneill.panker@e.braude.ac.il::d69db3a9-31c2-40ab-9a51-209639d0b7d5" providerId="AD" clId="Web-{A03690D1-DF6D-7D8D-40A0-5DF3738B63E2}" dt="2024-09-18T09:49:08.369" v="79"/>
          <ac:spMkLst>
            <pc:docMk/>
            <pc:sldMk cId="1750229908" sldId="383"/>
            <ac:spMk id="5" creationId="{0B91F854-FE4F-E39A-C852-C9F60A3A6BFC}"/>
          </ac:spMkLst>
        </pc:spChg>
        <pc:picChg chg="del">
          <ac:chgData name="אוניל פאנקר" userId="S::oneill.panker@e.braude.ac.il::d69db3a9-31c2-40ab-9a51-209639d0b7d5" providerId="AD" clId="Web-{A03690D1-DF6D-7D8D-40A0-5DF3738B63E2}" dt="2024-09-18T08:54:09.086" v="1"/>
          <ac:picMkLst>
            <pc:docMk/>
            <pc:sldMk cId="1750229908" sldId="383"/>
            <ac:picMk id="2" creationId="{B38F6255-5978-DEDF-EA43-2C6ADABD5F58}"/>
          </ac:picMkLst>
        </pc:picChg>
        <pc:picChg chg="add mod">
          <ac:chgData name="אוניל פאנקר" userId="S::oneill.panker@e.braude.ac.il::d69db3a9-31c2-40ab-9a51-209639d0b7d5" providerId="AD" clId="Web-{A03690D1-DF6D-7D8D-40A0-5DF3738B63E2}" dt="2024-09-18T09:48:59.556" v="77" actId="14100"/>
          <ac:picMkLst>
            <pc:docMk/>
            <pc:sldMk cId="1750229908" sldId="383"/>
            <ac:picMk id="2" creationId="{DF39B7DB-8672-A321-3932-170F6771490B}"/>
          </ac:picMkLst>
        </pc:picChg>
      </pc:sldChg>
    </pc:docChg>
  </pc:docChgLst>
  <pc:docChgLst>
    <pc:chgData name="רומן גורי" userId="S::roman.gury@e.braude.ac.il::2a425737-0a37-4818-a121-a791e63a5d7b" providerId="AD" clId="Web-{46B6DFC1-C0DC-8882-FA13-5F6EE9495FDB}"/>
    <pc:docChg chg="modSld">
      <pc:chgData name="רומן גורי" userId="S::roman.gury@e.braude.ac.il::2a425737-0a37-4818-a121-a791e63a5d7b" providerId="AD" clId="Web-{46B6DFC1-C0DC-8882-FA13-5F6EE9495FDB}" dt="2024-05-22T17:08:42.952" v="13"/>
      <pc:docMkLst>
        <pc:docMk/>
      </pc:docMkLst>
      <pc:sldChg chg="modNotes">
        <pc:chgData name="רומן גורי" userId="S::roman.gury@e.braude.ac.il::2a425737-0a37-4818-a121-a791e63a5d7b" providerId="AD" clId="Web-{46B6DFC1-C0DC-8882-FA13-5F6EE9495FDB}" dt="2024-05-22T17:08:42.952" v="13"/>
        <pc:sldMkLst>
          <pc:docMk/>
          <pc:sldMk cId="564851993" sldId="314"/>
        </pc:sldMkLst>
      </pc:sldChg>
      <pc:sldChg chg="addSp delSp modSp">
        <pc:chgData name="רומן גורי" userId="S::roman.gury@e.braude.ac.il::2a425737-0a37-4818-a121-a791e63a5d7b" providerId="AD" clId="Web-{46B6DFC1-C0DC-8882-FA13-5F6EE9495FDB}" dt="2024-05-22T15:58:38.416" v="8"/>
        <pc:sldMkLst>
          <pc:docMk/>
          <pc:sldMk cId="3327969316" sldId="337"/>
        </pc:sldMkLst>
        <pc:picChg chg="del">
          <ac:chgData name="רומן גורי" userId="S::roman.gury@e.braude.ac.il::2a425737-0a37-4818-a121-a791e63a5d7b" providerId="AD" clId="Web-{46B6DFC1-C0DC-8882-FA13-5F6EE9495FDB}" dt="2024-05-22T15:58:38.416" v="8"/>
          <ac:picMkLst>
            <pc:docMk/>
            <pc:sldMk cId="3327969316" sldId="337"/>
            <ac:picMk id="2" creationId="{E014F74F-5995-48D3-D4D4-F9044B4CA704}"/>
          </ac:picMkLst>
        </pc:picChg>
        <pc:picChg chg="add mod ord">
          <ac:chgData name="רומן גורי" userId="S::roman.gury@e.braude.ac.il::2a425737-0a37-4818-a121-a791e63a5d7b" providerId="AD" clId="Web-{46B6DFC1-C0DC-8882-FA13-5F6EE9495FDB}" dt="2024-05-22T15:58:35.822" v="7"/>
          <ac:picMkLst>
            <pc:docMk/>
            <pc:sldMk cId="3327969316" sldId="337"/>
            <ac:picMk id="5" creationId="{24549278-56A5-37D7-CC2F-FBA4A3A22984}"/>
          </ac:picMkLst>
        </pc:picChg>
      </pc:sldChg>
    </pc:docChg>
  </pc:docChgLst>
  <pc:docChgLst>
    <pc:chgData name="רומן גורי" userId="S::roman.gury@e.braude.ac.il::2a425737-0a37-4818-a121-a791e63a5d7b" providerId="AD" clId="Web-{944B950E-A673-AE3B-F02A-B9E9CC22397E}"/>
    <pc:docChg chg="modSld">
      <pc:chgData name="רומן גורי" userId="S::roman.gury@e.braude.ac.il::2a425737-0a37-4818-a121-a791e63a5d7b" providerId="AD" clId="Web-{944B950E-A673-AE3B-F02A-B9E9CC22397E}" dt="2024-05-23T11:23:01.722" v="9"/>
      <pc:docMkLst>
        <pc:docMk/>
      </pc:docMkLst>
      <pc:sldChg chg="addSp delSp modSp addAnim delAnim">
        <pc:chgData name="רומן גורי" userId="S::roman.gury@e.braude.ac.il::2a425737-0a37-4818-a121-a791e63a5d7b" providerId="AD" clId="Web-{944B950E-A673-AE3B-F02A-B9E9CC22397E}" dt="2024-05-23T11:23:01.722" v="9"/>
        <pc:sldMkLst>
          <pc:docMk/>
          <pc:sldMk cId="2664865610" sldId="340"/>
        </pc:sldMkLst>
        <pc:picChg chg="add mod">
          <ac:chgData name="רומן גורי" userId="S::roman.gury@e.braude.ac.il::2a425737-0a37-4818-a121-a791e63a5d7b" providerId="AD" clId="Web-{944B950E-A673-AE3B-F02A-B9E9CC22397E}" dt="2024-05-23T11:22:38.987" v="6" actId="14100"/>
          <ac:picMkLst>
            <pc:docMk/>
            <pc:sldMk cId="2664865610" sldId="340"/>
            <ac:picMk id="3" creationId="{0735E8F3-3206-F2ED-02BA-064DD1D62FA5}"/>
          </ac:picMkLst>
        </pc:picChg>
        <pc:picChg chg="del">
          <ac:chgData name="רומן גורי" userId="S::roman.gury@e.braude.ac.il::2a425737-0a37-4818-a121-a791e63a5d7b" providerId="AD" clId="Web-{944B950E-A673-AE3B-F02A-B9E9CC22397E}" dt="2024-05-23T11:22:32.143" v="4"/>
          <ac:picMkLst>
            <pc:docMk/>
            <pc:sldMk cId="2664865610" sldId="340"/>
            <ac:picMk id="7" creationId="{0EB79E9B-8187-3F01-DC62-F92B8D59B842}"/>
          </ac:picMkLst>
        </pc:picChg>
      </pc:sldChg>
    </pc:docChg>
  </pc:docChgLst>
  <pc:docChgLst>
    <pc:chgData name="אוניל פאנקר" userId="S::oneill.panker@e.braude.ac.il::d69db3a9-31c2-40ab-9a51-209639d0b7d5" providerId="AD" clId="Web-{BD50F28A-F775-B310-97EC-6FB84A1A3787}"/>
    <pc:docChg chg="modSld">
      <pc:chgData name="אוניל פאנקר" userId="S::oneill.panker@e.braude.ac.il::d69db3a9-31c2-40ab-9a51-209639d0b7d5" providerId="AD" clId="Web-{BD50F28A-F775-B310-97EC-6FB84A1A3787}" dt="2024-09-14T16:27:13.403" v="83" actId="14100"/>
      <pc:docMkLst>
        <pc:docMk/>
      </pc:docMkLst>
      <pc:sldChg chg="modSp">
        <pc:chgData name="אוניל פאנקר" userId="S::oneill.panker@e.braude.ac.il::d69db3a9-31c2-40ab-9a51-209639d0b7d5" providerId="AD" clId="Web-{BD50F28A-F775-B310-97EC-6FB84A1A3787}" dt="2024-09-14T16:27:13.403" v="83" actId="14100"/>
        <pc:sldMkLst>
          <pc:docMk/>
          <pc:sldMk cId="2880234122" sldId="311"/>
        </pc:sldMkLst>
        <pc:spChg chg="mod">
          <ac:chgData name="אוניל פאנקר" userId="S::oneill.panker@e.braude.ac.il::d69db3a9-31c2-40ab-9a51-209639d0b7d5" providerId="AD" clId="Web-{BD50F28A-F775-B310-97EC-6FB84A1A3787}" dt="2024-09-14T16:24:33.367" v="61" actId="20577"/>
          <ac:spMkLst>
            <pc:docMk/>
            <pc:sldMk cId="2880234122" sldId="311"/>
            <ac:spMk id="4" creationId="{A9AD694E-5FC3-F507-FF2E-33CF891743C4}"/>
          </ac:spMkLst>
        </pc:spChg>
        <pc:spChg chg="mod">
          <ac:chgData name="אוניל פאנקר" userId="S::oneill.panker@e.braude.ac.il::d69db3a9-31c2-40ab-9a51-209639d0b7d5" providerId="AD" clId="Web-{BD50F28A-F775-B310-97EC-6FB84A1A3787}" dt="2024-09-14T16:23:03.537" v="18" actId="14100"/>
          <ac:spMkLst>
            <pc:docMk/>
            <pc:sldMk cId="2880234122" sldId="311"/>
            <ac:spMk id="828" creationId="{00000000-0000-0000-0000-000000000000}"/>
          </ac:spMkLst>
        </pc:spChg>
        <pc:spChg chg="mod">
          <ac:chgData name="אוניל פאנקר" userId="S::oneill.panker@e.braude.ac.il::d69db3a9-31c2-40ab-9a51-209639d0b7d5" providerId="AD" clId="Web-{BD50F28A-F775-B310-97EC-6FB84A1A3787}" dt="2024-09-14T16:25:29.525" v="79" actId="14100"/>
          <ac:spMkLst>
            <pc:docMk/>
            <pc:sldMk cId="2880234122" sldId="311"/>
            <ac:spMk id="831" creationId="{00000000-0000-0000-0000-000000000000}"/>
          </ac:spMkLst>
        </pc:spChg>
        <pc:spChg chg="mod">
          <ac:chgData name="אוניל פאנקר" userId="S::oneill.panker@e.braude.ac.il::d69db3a9-31c2-40ab-9a51-209639d0b7d5" providerId="AD" clId="Web-{BD50F28A-F775-B310-97EC-6FB84A1A3787}" dt="2024-09-14T16:27:13.403" v="83" actId="14100"/>
          <ac:spMkLst>
            <pc:docMk/>
            <pc:sldMk cId="2880234122" sldId="311"/>
            <ac:spMk id="834" creationId="{00000000-0000-0000-0000-000000000000}"/>
          </ac:spMkLst>
        </pc:spChg>
      </pc:sldChg>
    </pc:docChg>
  </pc:docChgLst>
  <pc:docChgLst>
    <pc:chgData name="רומן גורי" userId="S::roman.gury@e.braude.ac.il::2a425737-0a37-4818-a121-a791e63a5d7b" providerId="AD" clId="Web-{27621057-92AE-0092-CC41-23CB041A258B}"/>
    <pc:docChg chg="modSld">
      <pc:chgData name="רומן גורי" userId="S::roman.gury@e.braude.ac.il::2a425737-0a37-4818-a121-a791e63a5d7b" providerId="AD" clId="Web-{27621057-92AE-0092-CC41-23CB041A258B}" dt="2024-05-01T17:48:26.972" v="19"/>
      <pc:docMkLst>
        <pc:docMk/>
      </pc:docMkLst>
      <pc:sldChg chg="addSp modSp">
        <pc:chgData name="רומן גורי" userId="S::roman.gury@e.braude.ac.il::2a425737-0a37-4818-a121-a791e63a5d7b" providerId="AD" clId="Web-{27621057-92AE-0092-CC41-23CB041A258B}" dt="2024-05-01T17:32:15.741" v="4"/>
        <pc:sldMkLst>
          <pc:docMk/>
          <pc:sldMk cId="0" sldId="256"/>
        </pc:sldMkLst>
        <pc:picChg chg="add mod">
          <ac:chgData name="רומן גורי" userId="S::roman.gury@e.braude.ac.il::2a425737-0a37-4818-a121-a791e63a5d7b" providerId="AD" clId="Web-{27621057-92AE-0092-CC41-23CB041A258B}" dt="2024-05-01T17:32:15.741" v="4"/>
          <ac:picMkLst>
            <pc:docMk/>
            <pc:sldMk cId="0" sldId="256"/>
            <ac:picMk id="2" creationId="{632625A7-9D60-B5FB-E43E-C4DF31E21D73}"/>
          </ac:picMkLst>
        </pc:picChg>
        <pc:picChg chg="add mod">
          <ac:chgData name="רומן גורי" userId="S::roman.gury@e.braude.ac.il::2a425737-0a37-4818-a121-a791e63a5d7b" providerId="AD" clId="Web-{27621057-92AE-0092-CC41-23CB041A258B}" dt="2024-05-01T17:21:09.144" v="1" actId="1076"/>
          <ac:picMkLst>
            <pc:docMk/>
            <pc:sldMk cId="0" sldId="256"/>
            <ac:picMk id="2" creationId="{B55B5DF6-6B42-AFE4-0016-20FC91D44775}"/>
          </ac:picMkLst>
        </pc:picChg>
        <pc:picChg chg="add mod">
          <ac:chgData name="רומן גורי" userId="S::roman.gury@e.braude.ac.il::2a425737-0a37-4818-a121-a791e63a5d7b" providerId="AD" clId="Web-{27621057-92AE-0092-CC41-23CB041A258B}" dt="2024-05-01T17:30:58.770" v="3" actId="1076"/>
          <ac:picMkLst>
            <pc:docMk/>
            <pc:sldMk cId="0" sldId="256"/>
            <ac:picMk id="3" creationId="{642533F6-AF2F-D9E0-396B-5FBE49F173EC}"/>
          </ac:picMkLst>
        </pc:picChg>
      </pc:sldChg>
      <pc:sldChg chg="addSp delSp modSp">
        <pc:chgData name="רומן גורי" userId="S::roman.gury@e.braude.ac.il::2a425737-0a37-4818-a121-a791e63a5d7b" providerId="AD" clId="Web-{27621057-92AE-0092-CC41-23CB041A258B}" dt="2024-05-01T17:48:26.972" v="19"/>
        <pc:sldMkLst>
          <pc:docMk/>
          <pc:sldMk cId="2880234122" sldId="311"/>
        </pc:sldMkLst>
        <pc:spChg chg="add del mod">
          <ac:chgData name="רומן גורי" userId="S::roman.gury@e.braude.ac.il::2a425737-0a37-4818-a121-a791e63a5d7b" providerId="AD" clId="Web-{27621057-92AE-0092-CC41-23CB041A258B}" dt="2024-05-01T17:48:24.050" v="18"/>
          <ac:spMkLst>
            <pc:docMk/>
            <pc:sldMk cId="2880234122" sldId="311"/>
            <ac:spMk id="8" creationId="{75C2C52B-8C36-0420-C63F-4304049FDB39}"/>
          </ac:spMkLst>
        </pc:spChg>
        <pc:spChg chg="add mod">
          <ac:chgData name="רומן גורי" userId="S::roman.gury@e.braude.ac.il::2a425737-0a37-4818-a121-a791e63a5d7b" providerId="AD" clId="Web-{27621057-92AE-0092-CC41-23CB041A258B}" dt="2024-05-01T17:48:26.972" v="19"/>
          <ac:spMkLst>
            <pc:docMk/>
            <pc:sldMk cId="2880234122" sldId="311"/>
            <ac:spMk id="10" creationId="{77417B22-7EBD-7108-3E7E-C980A9E4E250}"/>
          </ac:spMkLst>
        </pc:spChg>
        <pc:spChg chg="mod">
          <ac:chgData name="רומן גורי" userId="S::roman.gury@e.braude.ac.il::2a425737-0a37-4818-a121-a791e63a5d7b" providerId="AD" clId="Web-{27621057-92AE-0092-CC41-23CB041A258B}" dt="2024-05-01T17:47:40.080" v="16" actId="20577"/>
          <ac:spMkLst>
            <pc:docMk/>
            <pc:sldMk cId="2880234122" sldId="311"/>
            <ac:spMk id="828" creationId="{00000000-0000-0000-0000-000000000000}"/>
          </ac:spMkLst>
        </pc:spChg>
        <pc:spChg chg="del">
          <ac:chgData name="רומן גורי" userId="S::roman.gury@e.braude.ac.il::2a425737-0a37-4818-a121-a791e63a5d7b" providerId="AD" clId="Web-{27621057-92AE-0092-CC41-23CB041A258B}" dt="2024-05-01T17:48:22.018" v="17"/>
          <ac:spMkLst>
            <pc:docMk/>
            <pc:sldMk cId="2880234122" sldId="311"/>
            <ac:spMk id="829" creationId="{00000000-0000-0000-0000-000000000000}"/>
          </ac:spMkLst>
        </pc:spChg>
        <pc:spChg chg="del">
          <ac:chgData name="רומן גורי" userId="S::roman.gury@e.braude.ac.il::2a425737-0a37-4818-a121-a791e63a5d7b" providerId="AD" clId="Web-{27621057-92AE-0092-CC41-23CB041A258B}" dt="2024-05-01T17:48:26.972" v="19"/>
          <ac:spMkLst>
            <pc:docMk/>
            <pc:sldMk cId="2880234122" sldId="311"/>
            <ac:spMk id="83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5378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2686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31704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7557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2955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1360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6431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931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4049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73317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Slide 1: Problem &amp; Solution</a:t>
            </a:r>
          </a:p>
          <a:p>
            <a:pPr marL="0" lvl="0" indent="0" algn="l" rtl="0">
              <a:spcBef>
                <a:spcPts val="0"/>
              </a:spcBef>
              <a:spcAft>
                <a:spcPts val="0"/>
              </a:spcAft>
              <a:buNone/>
            </a:pPr>
            <a:r>
              <a:rPr lang="en-US"/>
              <a:t>Problem:    Language learning can often be tedious, repetitive, and lacks engagement.    Traditional apps don't adapt dynamically to a learner’s needs or progress, leading to slower improvement.</a:t>
            </a:r>
          </a:p>
          <a:p>
            <a:pPr marL="0" lvl="0" indent="0" algn="l" rtl="0">
              <a:spcBef>
                <a:spcPts val="0"/>
              </a:spcBef>
              <a:spcAft>
                <a:spcPts val="0"/>
              </a:spcAft>
              <a:buNone/>
            </a:pPr>
            <a:r>
              <a:rPr lang="en-US"/>
              <a:t>Solution:    GPTalk: A web application designed to provide a gamified, interactive language learning experience.    Powered by </a:t>
            </a:r>
            <a:r>
              <a:rPr lang="en-US" err="1"/>
              <a:t>OpenAI's</a:t>
            </a:r>
            <a:r>
              <a:rPr lang="en-US"/>
              <a:t> GPT-4, GPTalk dynamically generates personalized exercises and conversational practice.    Users can track their progress through experience points (exp), achievements, and leaderboards.</a:t>
            </a:r>
          </a:p>
          <a:p>
            <a:pPr marL="0" lvl="0" indent="0" algn="l" rtl="0">
              <a:spcBef>
                <a:spcPts val="0"/>
              </a:spcBef>
              <a:spcAft>
                <a:spcPts val="0"/>
              </a:spcAft>
              <a:buNone/>
            </a:pPr>
            <a:endParaRPr lang="en-US"/>
          </a:p>
          <a:p>
            <a:pPr marL="0" lvl="0" indent="0" algn="l" rtl="0">
              <a:spcBef>
                <a:spcPts val="0"/>
              </a:spcBef>
              <a:spcAft>
                <a:spcPts val="0"/>
              </a:spcAft>
              <a:buNone/>
            </a:pPr>
            <a:r>
              <a:rPr lang="en-US"/>
              <a:t>Slide 2: Main Requirements    </a:t>
            </a:r>
          </a:p>
          <a:p>
            <a:pPr marL="0" lvl="0" indent="0" algn="l" rtl="0">
              <a:spcBef>
                <a:spcPts val="0"/>
              </a:spcBef>
              <a:spcAft>
                <a:spcPts val="0"/>
              </a:spcAft>
              <a:buNone/>
            </a:pPr>
            <a:r>
              <a:rPr lang="en-US"/>
              <a:t>Key Requirement 1: Integration with </a:t>
            </a:r>
            <a:r>
              <a:rPr lang="en-US" err="1"/>
              <a:t>OpenAI’s</a:t>
            </a:r>
            <a:r>
              <a:rPr lang="en-US"/>
              <a:t> GPT-4 to generate dynamic content.    </a:t>
            </a:r>
          </a:p>
          <a:p>
            <a:pPr marL="0" lvl="0" indent="0" algn="l" rtl="0">
              <a:spcBef>
                <a:spcPts val="0"/>
              </a:spcBef>
              <a:spcAft>
                <a:spcPts val="0"/>
              </a:spcAft>
              <a:buNone/>
            </a:pPr>
            <a:r>
              <a:rPr lang="en-US"/>
              <a:t>Key Requirement 2: User-friendly interface, accessible across devices (desktop, tablet, mobile).    </a:t>
            </a:r>
          </a:p>
          <a:p>
            <a:pPr marL="0" lvl="0" indent="0" algn="l" rtl="0">
              <a:spcBef>
                <a:spcPts val="0"/>
              </a:spcBef>
              <a:spcAft>
                <a:spcPts val="0"/>
              </a:spcAft>
              <a:buNone/>
            </a:pPr>
            <a:r>
              <a:rPr lang="en-US"/>
              <a:t>Key Requirement 3: Gamification elements like achievements, exp, and leaderboards to motivate learners.    </a:t>
            </a:r>
          </a:p>
          <a:p>
            <a:pPr marL="0" lvl="0" indent="0" algn="l" rtl="0">
              <a:spcBef>
                <a:spcPts val="0"/>
              </a:spcBef>
              <a:spcAft>
                <a:spcPts val="0"/>
              </a:spcAft>
              <a:buNone/>
            </a:pPr>
            <a:r>
              <a:rPr lang="en-US"/>
              <a:t>Key Requirement 4: Fast and cost-effective response generation using GPT-4-mini for scalability.</a:t>
            </a:r>
          </a:p>
          <a:p>
            <a:pPr marL="0" lvl="0" indent="0" algn="l" rtl="0">
              <a:spcBef>
                <a:spcPts val="0"/>
              </a:spcBef>
              <a:spcAft>
                <a:spcPts val="0"/>
              </a:spcAft>
              <a:buNone/>
            </a:pPr>
            <a:endParaRPr lang="en-US"/>
          </a:p>
          <a:p>
            <a:pPr marL="0" lvl="0" indent="0" algn="l" rtl="0">
              <a:spcBef>
                <a:spcPts val="0"/>
              </a:spcBef>
              <a:spcAft>
                <a:spcPts val="0"/>
              </a:spcAft>
              <a:buNone/>
            </a:pPr>
            <a:r>
              <a:rPr lang="en-US"/>
              <a:t>Slide 3: Solution Description    </a:t>
            </a:r>
          </a:p>
          <a:p>
            <a:pPr marL="0" lvl="0" indent="0" algn="l" rtl="0">
              <a:spcBef>
                <a:spcPts val="0"/>
              </a:spcBef>
              <a:spcAft>
                <a:spcPts val="0"/>
              </a:spcAft>
              <a:buNone/>
            </a:pPr>
            <a:r>
              <a:rPr lang="en-US"/>
              <a:t>Frontend: Built using Angular, with </a:t>
            </a:r>
            <a:r>
              <a:rPr lang="en-US" err="1"/>
              <a:t>PrimeNG</a:t>
            </a:r>
            <a:r>
              <a:rPr lang="en-US"/>
              <a:t> and </a:t>
            </a:r>
            <a:r>
              <a:rPr lang="en-US" err="1"/>
              <a:t>PrimeFlex</a:t>
            </a:r>
            <a:r>
              <a:rPr lang="en-US"/>
              <a:t> for responsive design and accessibility.    </a:t>
            </a:r>
          </a:p>
          <a:p>
            <a:pPr marL="0" lvl="0" indent="0" algn="l" rtl="0">
              <a:spcBef>
                <a:spcPts val="0"/>
              </a:spcBef>
              <a:spcAft>
                <a:spcPts val="0"/>
              </a:spcAft>
              <a:buNone/>
            </a:pPr>
            <a:r>
              <a:rPr lang="en-US"/>
              <a:t>Backend: Powered by Express.js for handling API requests, including interactions with </a:t>
            </a:r>
            <a:r>
              <a:rPr lang="en-US" err="1"/>
              <a:t>OpenAI’s</a:t>
            </a:r>
            <a:r>
              <a:rPr lang="en-US"/>
              <a:t> GPT-4.    </a:t>
            </a:r>
          </a:p>
          <a:p>
            <a:pPr marL="0" lvl="0" indent="0" algn="l" rtl="0">
              <a:spcBef>
                <a:spcPts val="0"/>
              </a:spcBef>
              <a:spcAft>
                <a:spcPts val="0"/>
              </a:spcAft>
              <a:buNone/>
            </a:pPr>
            <a:r>
              <a:rPr lang="en-US"/>
              <a:t>Database: MongoDB stores user data, including progress, achievements, and session history.    </a:t>
            </a:r>
          </a:p>
          <a:p>
            <a:pPr marL="0" lvl="0" indent="0" algn="l" rtl="0">
              <a:spcBef>
                <a:spcPts val="0"/>
              </a:spcBef>
              <a:spcAft>
                <a:spcPts val="0"/>
              </a:spcAft>
              <a:buNone/>
            </a:pPr>
            <a:endParaRPr lang="en-US"/>
          </a:p>
          <a:p>
            <a:pPr marL="0" lvl="0" indent="0" algn="l" rtl="0">
              <a:spcBef>
                <a:spcPts val="0"/>
              </a:spcBef>
              <a:spcAft>
                <a:spcPts val="0"/>
              </a:spcAft>
              <a:buNone/>
            </a:pPr>
            <a:r>
              <a:rPr lang="en-US"/>
              <a:t>Core Features:        </a:t>
            </a:r>
          </a:p>
          <a:p>
            <a:pPr marL="0" lvl="0" indent="0" algn="l" rtl="0">
              <a:spcBef>
                <a:spcPts val="0"/>
              </a:spcBef>
              <a:spcAft>
                <a:spcPts val="0"/>
              </a:spcAft>
              <a:buNone/>
            </a:pPr>
            <a:r>
              <a:rPr lang="en-US"/>
              <a:t>Learn Mode: Structured lessons with exercises like fill-in-the-blank, translation, and sentence reordering.        </a:t>
            </a:r>
          </a:p>
          <a:p>
            <a:pPr marL="0" lvl="0" indent="0" algn="l" rtl="0">
              <a:spcBef>
                <a:spcPts val="0"/>
              </a:spcBef>
              <a:spcAft>
                <a:spcPts val="0"/>
              </a:spcAft>
              <a:buNone/>
            </a:pPr>
            <a:r>
              <a:rPr lang="en-US"/>
              <a:t>Chat with Me: Simulates real-life conversations, allowing users to practice and receive feedback.</a:t>
            </a:r>
          </a:p>
          <a:p>
            <a:pPr marL="0" lvl="0" indent="0" algn="l" rtl="0">
              <a:spcBef>
                <a:spcPts val="0"/>
              </a:spcBef>
              <a:spcAft>
                <a:spcPts val="0"/>
              </a:spcAft>
              <a:buNone/>
            </a:pPr>
            <a:endParaRPr lang="en-US"/>
          </a:p>
          <a:p>
            <a:pPr marL="0" lvl="0" indent="0" algn="l" rtl="0">
              <a:spcBef>
                <a:spcPts val="0"/>
              </a:spcBef>
              <a:spcAft>
                <a:spcPts val="0"/>
              </a:spcAft>
              <a:buNone/>
            </a:pPr>
            <a:r>
              <a:rPr lang="en-US"/>
              <a:t>Slide 4: Project Goals    </a:t>
            </a:r>
          </a:p>
          <a:p>
            <a:pPr marL="0" lvl="0" indent="0" algn="l" rtl="0">
              <a:spcBef>
                <a:spcPts val="0"/>
              </a:spcBef>
              <a:spcAft>
                <a:spcPts val="0"/>
              </a:spcAft>
              <a:buNone/>
            </a:pPr>
            <a:r>
              <a:rPr lang="en-US"/>
              <a:t>Goal 1: Create a gamified language learning platform that adapts dynamically to the user's progress.    </a:t>
            </a:r>
          </a:p>
          <a:p>
            <a:pPr marL="0" lvl="0" indent="0" algn="l" rtl="0">
              <a:spcBef>
                <a:spcPts val="0"/>
              </a:spcBef>
              <a:spcAft>
                <a:spcPts val="0"/>
              </a:spcAft>
              <a:buNone/>
            </a:pPr>
            <a:r>
              <a:rPr lang="en-US"/>
              <a:t>Goal 2: Utilize GPT-4 for generating diverse and engaging content for users at different proficiency levels.    </a:t>
            </a:r>
          </a:p>
          <a:p>
            <a:pPr marL="0" lvl="0" indent="0" algn="l" rtl="0">
              <a:spcBef>
                <a:spcPts val="0"/>
              </a:spcBef>
              <a:spcAft>
                <a:spcPts val="0"/>
              </a:spcAft>
              <a:buNone/>
            </a:pPr>
            <a:r>
              <a:rPr lang="en-US"/>
              <a:t>Goal 3: Build an intuitive, accessible interface that supports users of varying technical abilities.</a:t>
            </a:r>
          </a:p>
          <a:p>
            <a:pPr marL="0" lvl="0" indent="0" algn="l" rtl="0">
              <a:spcBef>
                <a:spcPts val="0"/>
              </a:spcBef>
              <a:spcAft>
                <a:spcPts val="0"/>
              </a:spcAft>
              <a:buNone/>
            </a:pPr>
            <a:endParaRPr lang="en-US"/>
          </a:p>
          <a:p>
            <a:pPr marL="0" lvl="0" indent="0" algn="l" rtl="0">
              <a:spcBef>
                <a:spcPts val="0"/>
              </a:spcBef>
              <a:spcAft>
                <a:spcPts val="0"/>
              </a:spcAft>
              <a:buNone/>
            </a:pPr>
            <a:r>
              <a:rPr lang="en-US"/>
              <a:t>Slide 5: Project Challenges</a:t>
            </a:r>
          </a:p>
          <a:p>
            <a:pPr marL="0" lvl="0" indent="0" algn="l" rtl="0">
              <a:spcBef>
                <a:spcPts val="0"/>
              </a:spcBef>
              <a:spcAft>
                <a:spcPts val="0"/>
              </a:spcAft>
              <a:buNone/>
            </a:pPr>
            <a:r>
              <a:rPr lang="en-US"/>
              <a:t>Challenge 1: Constructing effective prompts for OpenAI to generate structured language exercises.        </a:t>
            </a:r>
          </a:p>
          <a:p>
            <a:pPr marL="0" lvl="0" indent="0" algn="l" rtl="0">
              <a:spcBef>
                <a:spcPts val="0"/>
              </a:spcBef>
              <a:spcAft>
                <a:spcPts val="0"/>
              </a:spcAft>
              <a:buNone/>
            </a:pPr>
            <a:r>
              <a:rPr lang="en-US"/>
              <a:t>Solution: Simplified prompts and used additional functions to process API responses into the required exercise format.    </a:t>
            </a:r>
          </a:p>
          <a:p>
            <a:pPr marL="0" lvl="0" indent="0" algn="l" rtl="0">
              <a:spcBef>
                <a:spcPts val="0"/>
              </a:spcBef>
              <a:spcAft>
                <a:spcPts val="0"/>
              </a:spcAft>
              <a:buNone/>
            </a:pPr>
            <a:endParaRPr lang="en-US"/>
          </a:p>
          <a:p>
            <a:pPr marL="0" lvl="0" indent="0" algn="l" rtl="0">
              <a:spcBef>
                <a:spcPts val="0"/>
              </a:spcBef>
              <a:spcAft>
                <a:spcPts val="0"/>
              </a:spcAft>
              <a:buNone/>
            </a:pPr>
            <a:r>
              <a:rPr lang="en-US"/>
              <a:t>Challenge 2: Lack of variety in generated exercises.        </a:t>
            </a:r>
          </a:p>
          <a:p>
            <a:pPr marL="0" lvl="0" indent="0" algn="l" rtl="0">
              <a:spcBef>
                <a:spcPts val="0"/>
              </a:spcBef>
              <a:spcAft>
                <a:spcPts val="0"/>
              </a:spcAft>
              <a:buNone/>
            </a:pPr>
            <a:r>
              <a:rPr lang="en-US"/>
              <a:t>Solution: Added random topics to prompts to increase exercise diversity.    </a:t>
            </a:r>
          </a:p>
          <a:p>
            <a:pPr marL="0" lvl="0" indent="0" algn="l" rtl="0">
              <a:spcBef>
                <a:spcPts val="0"/>
              </a:spcBef>
              <a:spcAft>
                <a:spcPts val="0"/>
              </a:spcAft>
              <a:buNone/>
            </a:pPr>
            <a:endParaRPr lang="en-US"/>
          </a:p>
          <a:p>
            <a:pPr marL="0" lvl="0" indent="0" algn="l" rtl="0">
              <a:spcBef>
                <a:spcPts val="0"/>
              </a:spcBef>
              <a:spcAft>
                <a:spcPts val="0"/>
              </a:spcAft>
              <a:buNone/>
            </a:pPr>
            <a:r>
              <a:rPr lang="en-US"/>
              <a:t>Challenge 3: Integration of GPT-4-mini.        </a:t>
            </a:r>
          </a:p>
          <a:p>
            <a:pPr marL="0" lvl="0" indent="0" algn="l" rtl="0">
              <a:spcBef>
                <a:spcPts val="0"/>
              </a:spcBef>
              <a:spcAft>
                <a:spcPts val="0"/>
              </a:spcAft>
              <a:buNone/>
            </a:pPr>
            <a:r>
              <a:rPr lang="en-US"/>
              <a:t>Solution: Optimized prompts to work within GPT-4-mini's shorter token limit while maintaining quality.</a:t>
            </a:r>
          </a:p>
          <a:p>
            <a:pPr marL="0" lvl="0" indent="0" algn="l" rtl="0">
              <a:spcBef>
                <a:spcPts val="0"/>
              </a:spcBef>
              <a:spcAft>
                <a:spcPts val="0"/>
              </a:spcAft>
              <a:buNone/>
            </a:pPr>
            <a:endParaRPr lang="en-US"/>
          </a:p>
          <a:p>
            <a:pPr marL="0" lvl="0" indent="0" algn="l" rtl="0">
              <a:spcBef>
                <a:spcPts val="0"/>
              </a:spcBef>
              <a:spcAft>
                <a:spcPts val="0"/>
              </a:spcAft>
              <a:buNone/>
            </a:pPr>
            <a:r>
              <a:rPr lang="en-US"/>
              <a:t>Slide 6: Conclusion   </a:t>
            </a:r>
          </a:p>
          <a:p>
            <a:pPr marL="0" lvl="0" indent="0" algn="l" rtl="0">
              <a:spcBef>
                <a:spcPts val="0"/>
              </a:spcBef>
              <a:spcAft>
                <a:spcPts val="0"/>
              </a:spcAft>
              <a:buNone/>
            </a:pPr>
            <a:r>
              <a:rPr lang="en-US"/>
              <a:t>GPTalk successfully combines modern machine learning technologies with gamified language learning.   </a:t>
            </a:r>
          </a:p>
          <a:p>
            <a:pPr marL="0" lvl="0" indent="0" algn="l" rtl="0">
              <a:spcBef>
                <a:spcPts val="0"/>
              </a:spcBef>
              <a:spcAft>
                <a:spcPts val="0"/>
              </a:spcAft>
              <a:buNone/>
            </a:pPr>
            <a:r>
              <a:rPr lang="en-US"/>
              <a:t>Despite challenges, we developed a robust, scalable platform capable of adapting to various user needs.    </a:t>
            </a:r>
          </a:p>
          <a:p>
            <a:pPr marL="0" lvl="0" indent="0" algn="l" rtl="0">
              <a:spcBef>
                <a:spcPts val="0"/>
              </a:spcBef>
              <a:spcAft>
                <a:spcPts val="0"/>
              </a:spcAft>
              <a:buNone/>
            </a:pPr>
            <a:r>
              <a:rPr lang="en-US"/>
              <a:t>Future improvements could include adding a dark mode, adding more languages for the interface, and expanding mobile support.</a:t>
            </a:r>
            <a:endParaRPr/>
          </a:p>
        </p:txBody>
      </p:sp>
    </p:spTree>
    <p:extLst>
      <p:ext uri="{BB962C8B-B14F-4D97-AF65-F5344CB8AC3E}">
        <p14:creationId xmlns:p14="http://schemas.microsoft.com/office/powerpoint/2010/main" val="439653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80093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34270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84522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01003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72505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3049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38871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87699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5780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923301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Roboto" panose="02000000000000000000" pitchFamily="2" charset="0"/>
              <a:ea typeface="Roboto" panose="02000000000000000000" pitchFamily="2" charset="0"/>
              <a:cs typeface="Roboto" panose="02000000000000000000" pitchFamily="2" charset="0"/>
            </a:endParaRPr>
          </a:p>
          <a:p>
            <a:pPr>
              <a:buNone/>
            </a:pPr>
            <a:endParaRPr lang="en-US">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4963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Additionally, the data from the DB needed to be transformed into the format needed by the application. To handle all the required data, we</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18481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Additionally, the data from the DB needed to be transformed into the format needed by the application. To handle all the required data, we</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47653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078244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0275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52371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15331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53805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Roboto" panose="02000000000000000000" pitchFamily="2" charset="0"/>
                <a:ea typeface="Roboto" panose="02000000000000000000" pitchFamily="2" charset="0"/>
                <a:cs typeface="Roboto" panose="02000000000000000000" pitchFamily="2" charset="0"/>
              </a:rPr>
              <a:t>Prompt construction - </a:t>
            </a:r>
            <a:r>
              <a:rPr lang="en-US" sz="1800">
                <a:effectLst/>
                <a:latin typeface="Calibri" panose="020F0502020204030204" pitchFamily="34" charset="0"/>
              </a:rPr>
              <a:t>Constructing the prompts for </a:t>
            </a:r>
            <a:r>
              <a:rPr lang="en-US" sz="1800" err="1">
                <a:effectLst/>
                <a:latin typeface="Calibri" panose="020F0502020204030204" pitchFamily="34" charset="0"/>
              </a:rPr>
              <a:t>OpenAI’s</a:t>
            </a:r>
            <a:r>
              <a:rPr lang="en-US" sz="1800">
                <a:effectLst/>
                <a:latin typeface="Calibri" panose="020F0502020204030204" pitchFamily="34" charset="0"/>
              </a:rPr>
              <a:t> API proved to be a challenge: The initial plan was to construct a single detailed prompt for a single lesson by dynamically constructing a single string with all the exercises that we want to generate. This, however, proved to be an unreliable method, because the prompt's length caused the GPT model some confusion and led to inconsistent results. </a:t>
            </a:r>
            <a:r>
              <a:rPr lang="en-US" sz="1800">
                <a:effectLst/>
                <a:latin typeface="WordVisiCarriageReturn_MSFontService"/>
              </a:rPr>
              <a:t> </a:t>
            </a:r>
            <a:br>
              <a:rPr lang="en-US" sz="1800">
                <a:effectLst/>
                <a:latin typeface="WordVisiCarriageReturn_MSFontService"/>
              </a:rPr>
            </a:br>
            <a:r>
              <a:rPr lang="en-US" sz="1800">
                <a:effectLst/>
                <a:latin typeface="Calibri" panose="020F0502020204030204" pitchFamily="34" charset="0"/>
              </a:rPr>
              <a:t>We then decided to send the prompts for each exercise separately, to reduce the chances of the model making mistakes. The change helped, but the prompts were still causing inconsistent results: The problem was the fact that the prompts asked for specific and complex JSON object structures, that the model did not always understand. </a:t>
            </a:r>
            <a:endParaRPr lang="en-US" sz="1800">
              <a:effectLst/>
              <a:latin typeface="Roboto" panose="02000000000000000000" pitchFamily="2" charset="0"/>
              <a:ea typeface="Roboto" panose="02000000000000000000" pitchFamily="2" charset="0"/>
            </a:endParaRPr>
          </a:p>
          <a:p>
            <a:endParaRPr lang="en-US" sz="1800">
              <a:effectLst/>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Roboto" panose="02000000000000000000" pitchFamily="2" charset="0"/>
                <a:ea typeface="Roboto" panose="02000000000000000000" pitchFamily="2" charset="0"/>
                <a:cs typeface="Roboto" panose="02000000000000000000" pitchFamily="2" charset="0"/>
              </a:rPr>
              <a:t>Limited result variety - </a:t>
            </a:r>
            <a:r>
              <a:rPr lang="en-US" sz="1800" b="0" i="0">
                <a:effectLst/>
                <a:latin typeface="Calibri" panose="020F0502020204030204" pitchFamily="34" charset="0"/>
              </a:rPr>
              <a:t>For identical exercise prompts, exercises were being generated in a deterministic manner, with little to no difference from one another. To address the issue, we added a file with numerous topics that we added to the exercise prompts at the time of generation, that added randomness to the generated results and addressed the issue of variety. </a:t>
            </a:r>
          </a:p>
          <a:p>
            <a:endParaRPr lang="en-US">
              <a:latin typeface="Roboto" panose="02000000000000000000" pitchFamily="2" charset="0"/>
              <a:ea typeface="Roboto" panose="02000000000000000000" pitchFamily="2" charset="0"/>
              <a:cs typeface="Roboto" panose="02000000000000000000" pitchFamily="2" charset="0"/>
            </a:endParaRPr>
          </a:p>
          <a:p>
            <a:endParaRPr lang="en-US">
              <a:latin typeface="Roboto" panose="02000000000000000000" pitchFamily="2" charset="0"/>
              <a:ea typeface="Roboto" panose="02000000000000000000" pitchFamily="2" charset="0"/>
              <a:cs typeface="Roboto" panose="02000000000000000000"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Roboto" panose="02000000000000000000" pitchFamily="2" charset="0"/>
                <a:ea typeface="Roboto" panose="02000000000000000000" pitchFamily="2" charset="0"/>
                <a:cs typeface="Roboto" panose="02000000000000000000" pitchFamily="2" charset="0"/>
              </a:rPr>
              <a:t>Prompt length - </a:t>
            </a:r>
            <a:r>
              <a:rPr lang="en-US" sz="1800" b="0" i="0">
                <a:effectLst/>
                <a:latin typeface="Calibri" panose="020F0502020204030204" pitchFamily="34" charset="0"/>
              </a:rPr>
              <a:t>Our initial testing was done with the GPT-4o model, which is the most recent and advanced one at the time of writing. The model we were interested in however, was GPT-4o-mini, which was almost identical in its abilities, but significantly cheaper and therefore preferrable if the application was to be used extensively. However, the length of our initial generation prompt was longer than what 4o-mini could handle, so we had to use the regular 4o. </a:t>
            </a:r>
            <a:r>
              <a:rPr lang="en-US" sz="1800" b="0" i="0">
                <a:effectLst/>
                <a:latin typeface="WordVisiCarriageReturn_MSFontService"/>
              </a:rPr>
              <a:t> </a:t>
            </a:r>
            <a:br>
              <a:rPr lang="en-US" sz="1800" b="0" i="0">
                <a:effectLst/>
                <a:latin typeface="WordVisiCarriageReturn_MSFontService"/>
              </a:rPr>
            </a:br>
            <a:r>
              <a:rPr lang="en-US" sz="1800" b="0" i="0">
                <a:effectLst/>
                <a:latin typeface="Calibri" panose="020F0502020204030204" pitchFamily="34" charset="0"/>
              </a:rPr>
              <a:t>However, once we switched to per-exercise generation instead of generating whole lessons at once, our prompts became short enough for 4o-mini to handle, so we were able to take advantage of it. </a:t>
            </a:r>
          </a:p>
          <a:p>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Handling User Statistics – A large amount of data was needed to be saved for each user in the database, some of which needed to be dynamically calculated: their personal data, their place on the leaderboards, the progress in each available achievement, the ranking in each language, and more. To handle all the required data, we … </a:t>
            </a:r>
            <a:endParaRPr lang="en-I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284536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L"/>
          </a:p>
        </p:txBody>
      </p:sp>
    </p:spTree>
    <p:extLst>
      <p:ext uri="{BB962C8B-B14F-4D97-AF65-F5344CB8AC3E}">
        <p14:creationId xmlns:p14="http://schemas.microsoft.com/office/powerpoint/2010/main" val="190458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User friendly interface – 3 click access</a:t>
            </a:r>
          </a:p>
        </p:txBody>
      </p:sp>
    </p:spTree>
    <p:extLst>
      <p:ext uri="{BB962C8B-B14F-4D97-AF65-F5344CB8AC3E}">
        <p14:creationId xmlns:p14="http://schemas.microsoft.com/office/powerpoint/2010/main" val="1178021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505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4476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988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3906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1597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744100"/>
            <a:ext cx="5094000" cy="25599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4285945"/>
            <a:ext cx="4435800" cy="37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264625" y="123412"/>
            <a:ext cx="9177989" cy="4472622"/>
            <a:chOff x="-264625" y="244992"/>
            <a:chExt cx="9177989" cy="4472622"/>
          </a:xfrm>
        </p:grpSpPr>
        <p:grpSp>
          <p:nvGrpSpPr>
            <p:cNvPr id="12" name="Google Shape;12;p2"/>
            <p:cNvGrpSpPr/>
            <p:nvPr/>
          </p:nvGrpSpPr>
          <p:grpSpPr>
            <a:xfrm>
              <a:off x="7934613" y="4491190"/>
              <a:ext cx="978751" cy="226423"/>
              <a:chOff x="4114929" y="104250"/>
              <a:chExt cx="978751" cy="226423"/>
            </a:xfrm>
          </p:grpSpPr>
          <p:sp>
            <p:nvSpPr>
              <p:cNvPr id="13" name="Google Shape;13;p2"/>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1214401" y="1331170"/>
              <a:ext cx="792366" cy="183988"/>
              <a:chOff x="7105414" y="4348920"/>
              <a:chExt cx="792366" cy="183988"/>
            </a:xfrm>
          </p:grpSpPr>
          <p:sp>
            <p:nvSpPr>
              <p:cNvPr id="17" name="Google Shape;17;p2"/>
              <p:cNvSpPr/>
              <p:nvPr/>
            </p:nvSpPr>
            <p:spPr>
              <a:xfrm>
                <a:off x="7105414" y="4407521"/>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71877" y="4348920"/>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94309" y="4469955"/>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2840623" y="663585"/>
              <a:ext cx="629895" cy="125228"/>
              <a:chOff x="3248973" y="143035"/>
              <a:chExt cx="629895" cy="125228"/>
            </a:xfrm>
          </p:grpSpPr>
          <p:sp>
            <p:nvSpPr>
              <p:cNvPr id="21" name="Google Shape;21;p2"/>
              <p:cNvSpPr/>
              <p:nvPr/>
            </p:nvSpPr>
            <p:spPr>
              <a:xfrm>
                <a:off x="3375477" y="143035"/>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248973" y="205628"/>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a:off x="-179563" y="401091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264625" y="244992"/>
              <a:ext cx="524785" cy="125347"/>
              <a:chOff x="1675350" y="4136317"/>
              <a:chExt cx="524785" cy="125347"/>
            </a:xfrm>
          </p:grpSpPr>
          <p:sp>
            <p:nvSpPr>
              <p:cNvPr id="25" name="Google Shape;25;p2"/>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 name="Google Shape;27;p2"/>
          <p:cNvGrpSpPr/>
          <p:nvPr/>
        </p:nvGrpSpPr>
        <p:grpSpPr>
          <a:xfrm>
            <a:off x="3793427" y="535048"/>
            <a:ext cx="6722932" cy="4347400"/>
            <a:chOff x="1552072" y="1022830"/>
            <a:chExt cx="5490797" cy="3550637"/>
          </a:xfrm>
        </p:grpSpPr>
        <p:sp>
          <p:nvSpPr>
            <p:cNvPr id="28" name="Google Shape;28;p2"/>
            <p:cNvSpPr/>
            <p:nvPr/>
          </p:nvSpPr>
          <p:spPr>
            <a:xfrm>
              <a:off x="1552072" y="1270695"/>
              <a:ext cx="2041161" cy="3302773"/>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32423" y="1022830"/>
              <a:ext cx="799988" cy="912275"/>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39969" y="1225523"/>
              <a:ext cx="3202899" cy="2761150"/>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0">
    <p:spTree>
      <p:nvGrpSpPr>
        <p:cNvPr id="1" name="Shape 573"/>
        <p:cNvGrpSpPr/>
        <p:nvPr/>
      </p:nvGrpSpPr>
      <p:grpSpPr>
        <a:xfrm>
          <a:off x="0" y="0"/>
          <a:ext cx="0" cy="0"/>
          <a:chOff x="0" y="0"/>
          <a:chExt cx="0" cy="0"/>
        </a:xfrm>
      </p:grpSpPr>
      <p:grpSp>
        <p:nvGrpSpPr>
          <p:cNvPr id="574" name="Google Shape;574;p35"/>
          <p:cNvGrpSpPr/>
          <p:nvPr/>
        </p:nvGrpSpPr>
        <p:grpSpPr>
          <a:xfrm>
            <a:off x="-242963" y="468545"/>
            <a:ext cx="8942902" cy="4206409"/>
            <a:chOff x="-242963" y="468545"/>
            <a:chExt cx="8942902" cy="4206409"/>
          </a:xfrm>
        </p:grpSpPr>
        <p:grpSp>
          <p:nvGrpSpPr>
            <p:cNvPr id="575" name="Google Shape;575;p35"/>
            <p:cNvGrpSpPr/>
            <p:nvPr/>
          </p:nvGrpSpPr>
          <p:grpSpPr>
            <a:xfrm>
              <a:off x="7721188" y="531169"/>
              <a:ext cx="978751" cy="226423"/>
              <a:chOff x="4114929" y="104250"/>
              <a:chExt cx="978751" cy="226423"/>
            </a:xfrm>
          </p:grpSpPr>
          <p:sp>
            <p:nvSpPr>
              <p:cNvPr id="576" name="Google Shape;576;p3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35"/>
            <p:cNvSpPr/>
            <p:nvPr/>
          </p:nvSpPr>
          <p:spPr>
            <a:xfrm>
              <a:off x="-242963" y="468545"/>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5"/>
            <p:cNvGrpSpPr/>
            <p:nvPr/>
          </p:nvGrpSpPr>
          <p:grpSpPr>
            <a:xfrm>
              <a:off x="1098050" y="4549607"/>
              <a:ext cx="524785" cy="125347"/>
              <a:chOff x="1675350" y="4136317"/>
              <a:chExt cx="524785" cy="125347"/>
            </a:xfrm>
          </p:grpSpPr>
          <p:sp>
            <p:nvSpPr>
              <p:cNvPr id="581" name="Google Shape;581;p3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93" name="Google Shape;93;p6"/>
          <p:cNvGrpSpPr/>
          <p:nvPr/>
        </p:nvGrpSpPr>
        <p:grpSpPr>
          <a:xfrm>
            <a:off x="392950" y="460377"/>
            <a:ext cx="9023828" cy="4222747"/>
            <a:chOff x="392950" y="307162"/>
            <a:chExt cx="9023828" cy="4222747"/>
          </a:xfrm>
        </p:grpSpPr>
        <p:grpSp>
          <p:nvGrpSpPr>
            <p:cNvPr id="94" name="Google Shape;94;p6"/>
            <p:cNvGrpSpPr/>
            <p:nvPr/>
          </p:nvGrpSpPr>
          <p:grpSpPr>
            <a:xfrm>
              <a:off x="7934613" y="4292386"/>
              <a:ext cx="978751" cy="226423"/>
              <a:chOff x="4114929" y="104250"/>
              <a:chExt cx="978751" cy="226423"/>
            </a:xfrm>
          </p:grpSpPr>
          <p:sp>
            <p:nvSpPr>
              <p:cNvPr id="95" name="Google Shape;95;p6"/>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6"/>
            <p:cNvSpPr/>
            <p:nvPr/>
          </p:nvSpPr>
          <p:spPr>
            <a:xfrm>
              <a:off x="8913387" y="3071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6"/>
            <p:cNvGrpSpPr/>
            <p:nvPr/>
          </p:nvGrpSpPr>
          <p:grpSpPr>
            <a:xfrm>
              <a:off x="392950" y="4404562"/>
              <a:ext cx="524785" cy="125347"/>
              <a:chOff x="1675350" y="4136317"/>
              <a:chExt cx="524785" cy="125347"/>
            </a:xfrm>
          </p:grpSpPr>
          <p:sp>
            <p:nvSpPr>
              <p:cNvPr id="100" name="Google Shape;100;p6"/>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2"/>
        <p:cNvGrpSpPr/>
        <p:nvPr/>
      </p:nvGrpSpPr>
      <p:grpSpPr>
        <a:xfrm>
          <a:off x="0" y="0"/>
          <a:ext cx="0" cy="0"/>
          <a:chOff x="0" y="0"/>
          <a:chExt cx="0" cy="0"/>
        </a:xfrm>
      </p:grpSpPr>
      <p:sp>
        <p:nvSpPr>
          <p:cNvPr id="103" name="Google Shape;103;p7"/>
          <p:cNvSpPr txBox="1">
            <a:spLocks noGrp="1"/>
          </p:cNvSpPr>
          <p:nvPr>
            <p:ph type="subTitle" idx="1"/>
          </p:nvPr>
        </p:nvSpPr>
        <p:spPr>
          <a:xfrm>
            <a:off x="720000" y="2634776"/>
            <a:ext cx="2965500" cy="13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104" name="Google Shape;104;p7"/>
          <p:cNvSpPr txBox="1">
            <a:spLocks noGrp="1"/>
          </p:cNvSpPr>
          <p:nvPr>
            <p:ph type="title"/>
          </p:nvPr>
        </p:nvSpPr>
        <p:spPr>
          <a:xfrm>
            <a:off x="720000" y="1394250"/>
            <a:ext cx="2965500" cy="12111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105" name="Google Shape;105;p7"/>
          <p:cNvSpPr/>
          <p:nvPr/>
        </p:nvSpPr>
        <p:spPr>
          <a:xfrm>
            <a:off x="4581521" y="-569805"/>
            <a:ext cx="7288327" cy="628310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7"/>
          <p:cNvGrpSpPr/>
          <p:nvPr/>
        </p:nvGrpSpPr>
        <p:grpSpPr>
          <a:xfrm>
            <a:off x="3593238" y="451639"/>
            <a:ext cx="5145702" cy="4240222"/>
            <a:chOff x="3593238" y="426798"/>
            <a:chExt cx="5145702" cy="4240222"/>
          </a:xfrm>
        </p:grpSpPr>
        <p:grpSp>
          <p:nvGrpSpPr>
            <p:cNvPr id="107" name="Google Shape;107;p7"/>
            <p:cNvGrpSpPr/>
            <p:nvPr/>
          </p:nvGrpSpPr>
          <p:grpSpPr>
            <a:xfrm>
              <a:off x="3593238" y="426798"/>
              <a:ext cx="978751" cy="226423"/>
              <a:chOff x="4114929" y="104250"/>
              <a:chExt cx="978751" cy="226423"/>
            </a:xfrm>
          </p:grpSpPr>
          <p:sp>
            <p:nvSpPr>
              <p:cNvPr id="108" name="Google Shape;108;p7"/>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7"/>
            <p:cNvGrpSpPr/>
            <p:nvPr/>
          </p:nvGrpSpPr>
          <p:grpSpPr>
            <a:xfrm>
              <a:off x="8109045" y="4541793"/>
              <a:ext cx="629895" cy="125228"/>
              <a:chOff x="2358395" y="153510"/>
              <a:chExt cx="629895" cy="125228"/>
            </a:xfrm>
          </p:grpSpPr>
          <p:sp>
            <p:nvSpPr>
              <p:cNvPr id="112" name="Google Shape;112;p7"/>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7"/>
            <p:cNvGrpSpPr/>
            <p:nvPr/>
          </p:nvGrpSpPr>
          <p:grpSpPr>
            <a:xfrm>
              <a:off x="4309613" y="4317137"/>
              <a:ext cx="524785" cy="125347"/>
              <a:chOff x="1675350" y="4136317"/>
              <a:chExt cx="524785" cy="125347"/>
            </a:xfrm>
          </p:grpSpPr>
          <p:sp>
            <p:nvSpPr>
              <p:cNvPr id="115" name="Google Shape;115;p7"/>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720000" y="1405750"/>
            <a:ext cx="3852000" cy="24009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8"/>
          <p:cNvSpPr/>
          <p:nvPr/>
        </p:nvSpPr>
        <p:spPr>
          <a:xfrm>
            <a:off x="4589414" y="-374651"/>
            <a:ext cx="9855193" cy="849594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8"/>
          <p:cNvGrpSpPr/>
          <p:nvPr/>
        </p:nvGrpSpPr>
        <p:grpSpPr>
          <a:xfrm>
            <a:off x="475073" y="366467"/>
            <a:ext cx="8193854" cy="4410567"/>
            <a:chOff x="323824" y="285824"/>
            <a:chExt cx="8193854" cy="4410567"/>
          </a:xfrm>
        </p:grpSpPr>
        <p:grpSp>
          <p:nvGrpSpPr>
            <p:cNvPr id="121" name="Google Shape;121;p8"/>
            <p:cNvGrpSpPr/>
            <p:nvPr/>
          </p:nvGrpSpPr>
          <p:grpSpPr>
            <a:xfrm>
              <a:off x="996513" y="426787"/>
              <a:ext cx="978751" cy="226423"/>
              <a:chOff x="4114929" y="211877"/>
              <a:chExt cx="978751" cy="226423"/>
            </a:xfrm>
          </p:grpSpPr>
          <p:sp>
            <p:nvSpPr>
              <p:cNvPr id="122" name="Google Shape;122;p8"/>
              <p:cNvSpPr/>
              <p:nvPr/>
            </p:nvSpPr>
            <p:spPr>
              <a:xfrm>
                <a:off x="4114929" y="283771"/>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4318677" y="211877"/>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4473124" y="361014"/>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8"/>
            <p:cNvGrpSpPr/>
            <p:nvPr/>
          </p:nvGrpSpPr>
          <p:grpSpPr>
            <a:xfrm>
              <a:off x="323824" y="4512403"/>
              <a:ext cx="792366" cy="183988"/>
              <a:chOff x="6214836" y="3902195"/>
              <a:chExt cx="792366" cy="183988"/>
            </a:xfrm>
          </p:grpSpPr>
          <p:sp>
            <p:nvSpPr>
              <p:cNvPr id="126" name="Google Shape;126;p8"/>
              <p:cNvSpPr/>
              <p:nvPr/>
            </p:nvSpPr>
            <p:spPr>
              <a:xfrm>
                <a:off x="6214836" y="39607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6381299" y="39021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6503731" y="40232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8"/>
            <p:cNvGrpSpPr/>
            <p:nvPr/>
          </p:nvGrpSpPr>
          <p:grpSpPr>
            <a:xfrm>
              <a:off x="3850020" y="851792"/>
              <a:ext cx="629895" cy="125228"/>
              <a:chOff x="2358395" y="686910"/>
              <a:chExt cx="629895" cy="125228"/>
            </a:xfrm>
          </p:grpSpPr>
          <p:sp>
            <p:nvSpPr>
              <p:cNvPr id="130" name="Google Shape;130;p8"/>
              <p:cNvSpPr/>
              <p:nvPr/>
            </p:nvSpPr>
            <p:spPr>
              <a:xfrm>
                <a:off x="2484899" y="6869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2358395" y="7495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8"/>
            <p:cNvSpPr/>
            <p:nvPr/>
          </p:nvSpPr>
          <p:spPr>
            <a:xfrm>
              <a:off x="8014287" y="285824"/>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8"/>
            <p:cNvGrpSpPr/>
            <p:nvPr/>
          </p:nvGrpSpPr>
          <p:grpSpPr>
            <a:xfrm>
              <a:off x="4309600" y="3910289"/>
              <a:ext cx="524785" cy="125347"/>
              <a:chOff x="1675350" y="3968657"/>
              <a:chExt cx="524785" cy="125347"/>
            </a:xfrm>
          </p:grpSpPr>
          <p:sp>
            <p:nvSpPr>
              <p:cNvPr id="134" name="Google Shape;134;p8"/>
              <p:cNvSpPr/>
              <p:nvPr/>
            </p:nvSpPr>
            <p:spPr>
              <a:xfrm>
                <a:off x="1675350" y="403105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1821933" y="396865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6"/>
        <p:cNvGrpSpPr/>
        <p:nvPr/>
      </p:nvGrpSpPr>
      <p:grpSpPr>
        <a:xfrm>
          <a:off x="0" y="0"/>
          <a:ext cx="0" cy="0"/>
          <a:chOff x="0" y="0"/>
          <a:chExt cx="0" cy="0"/>
        </a:xfrm>
      </p:grpSpPr>
      <p:sp>
        <p:nvSpPr>
          <p:cNvPr id="177" name="Google Shape;177;p13"/>
          <p:cNvSpPr txBox="1">
            <a:spLocks noGrp="1"/>
          </p:cNvSpPr>
          <p:nvPr>
            <p:ph type="title" hasCustomPrompt="1"/>
          </p:nvPr>
        </p:nvSpPr>
        <p:spPr>
          <a:xfrm>
            <a:off x="14181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78" name="Google Shape;178;p13"/>
          <p:cNvSpPr txBox="1">
            <a:spLocks noGrp="1"/>
          </p:cNvSpPr>
          <p:nvPr>
            <p:ph type="subTitle" idx="1"/>
          </p:nvPr>
        </p:nvSpPr>
        <p:spPr>
          <a:xfrm>
            <a:off x="770450" y="3063025"/>
            <a:ext cx="2181300" cy="37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2000" b="1">
                <a:latin typeface="Oswald"/>
                <a:ea typeface="Oswald"/>
                <a:cs typeface="Oswald"/>
                <a:sym typeface="Oswald"/>
              </a:defRPr>
            </a:lvl1pPr>
            <a:lvl2pPr lvl="1">
              <a:lnSpc>
                <a:spcPct val="100000"/>
              </a:lnSpc>
              <a:spcBef>
                <a:spcPts val="0"/>
              </a:spcBef>
              <a:spcAft>
                <a:spcPts val="0"/>
              </a:spcAft>
              <a:buNone/>
              <a:defRPr sz="2000" b="1">
                <a:latin typeface="Oswald"/>
                <a:ea typeface="Oswald"/>
                <a:cs typeface="Oswald"/>
                <a:sym typeface="Oswald"/>
              </a:defRPr>
            </a:lvl2pPr>
            <a:lvl3pPr lvl="2">
              <a:lnSpc>
                <a:spcPct val="100000"/>
              </a:lnSpc>
              <a:spcBef>
                <a:spcPts val="0"/>
              </a:spcBef>
              <a:spcAft>
                <a:spcPts val="0"/>
              </a:spcAft>
              <a:buNone/>
              <a:defRPr sz="2000" b="1">
                <a:latin typeface="Oswald"/>
                <a:ea typeface="Oswald"/>
                <a:cs typeface="Oswald"/>
                <a:sym typeface="Oswald"/>
              </a:defRPr>
            </a:lvl3pPr>
            <a:lvl4pPr lvl="3">
              <a:lnSpc>
                <a:spcPct val="100000"/>
              </a:lnSpc>
              <a:spcBef>
                <a:spcPts val="0"/>
              </a:spcBef>
              <a:spcAft>
                <a:spcPts val="0"/>
              </a:spcAft>
              <a:buNone/>
              <a:defRPr sz="2000" b="1">
                <a:latin typeface="Oswald"/>
                <a:ea typeface="Oswald"/>
                <a:cs typeface="Oswald"/>
                <a:sym typeface="Oswald"/>
              </a:defRPr>
            </a:lvl4pPr>
            <a:lvl5pPr lvl="4">
              <a:lnSpc>
                <a:spcPct val="100000"/>
              </a:lnSpc>
              <a:spcBef>
                <a:spcPts val="0"/>
              </a:spcBef>
              <a:spcAft>
                <a:spcPts val="0"/>
              </a:spcAft>
              <a:buNone/>
              <a:defRPr sz="2000" b="1">
                <a:latin typeface="Oswald"/>
                <a:ea typeface="Oswald"/>
                <a:cs typeface="Oswald"/>
                <a:sym typeface="Oswald"/>
              </a:defRPr>
            </a:lvl5pPr>
            <a:lvl6pPr lvl="5">
              <a:lnSpc>
                <a:spcPct val="100000"/>
              </a:lnSpc>
              <a:spcBef>
                <a:spcPts val="0"/>
              </a:spcBef>
              <a:spcAft>
                <a:spcPts val="0"/>
              </a:spcAft>
              <a:buNone/>
              <a:defRPr sz="2000" b="1">
                <a:latin typeface="Oswald"/>
                <a:ea typeface="Oswald"/>
                <a:cs typeface="Oswald"/>
                <a:sym typeface="Oswald"/>
              </a:defRPr>
            </a:lvl6pPr>
            <a:lvl7pPr lvl="6">
              <a:lnSpc>
                <a:spcPct val="100000"/>
              </a:lnSpc>
              <a:spcBef>
                <a:spcPts val="0"/>
              </a:spcBef>
              <a:spcAft>
                <a:spcPts val="0"/>
              </a:spcAft>
              <a:buNone/>
              <a:defRPr sz="2000" b="1">
                <a:latin typeface="Oswald"/>
                <a:ea typeface="Oswald"/>
                <a:cs typeface="Oswald"/>
                <a:sym typeface="Oswald"/>
              </a:defRPr>
            </a:lvl7pPr>
            <a:lvl8pPr lvl="7">
              <a:lnSpc>
                <a:spcPct val="100000"/>
              </a:lnSpc>
              <a:spcBef>
                <a:spcPts val="0"/>
              </a:spcBef>
              <a:spcAft>
                <a:spcPts val="0"/>
              </a:spcAft>
              <a:buNone/>
              <a:defRPr sz="2000" b="1">
                <a:latin typeface="Oswald"/>
                <a:ea typeface="Oswald"/>
                <a:cs typeface="Oswald"/>
                <a:sym typeface="Oswald"/>
              </a:defRPr>
            </a:lvl8pPr>
            <a:lvl9pPr lvl="8">
              <a:lnSpc>
                <a:spcPct val="100000"/>
              </a:lnSpc>
              <a:spcBef>
                <a:spcPts val="0"/>
              </a:spcBef>
              <a:spcAft>
                <a:spcPts val="0"/>
              </a:spcAft>
              <a:buNone/>
              <a:defRPr sz="2000" b="1">
                <a:latin typeface="Oswald"/>
                <a:ea typeface="Oswald"/>
                <a:cs typeface="Oswald"/>
                <a:sym typeface="Oswald"/>
              </a:defRPr>
            </a:lvl9pPr>
          </a:lstStyle>
          <a:p>
            <a:endParaRPr/>
          </a:p>
        </p:txBody>
      </p:sp>
      <p:sp>
        <p:nvSpPr>
          <p:cNvPr id="179" name="Google Shape;179;p13"/>
          <p:cNvSpPr txBox="1">
            <a:spLocks noGrp="1"/>
          </p:cNvSpPr>
          <p:nvPr>
            <p:ph type="subTitle" idx="2"/>
          </p:nvPr>
        </p:nvSpPr>
        <p:spPr>
          <a:xfrm>
            <a:off x="7704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0" name="Google Shape;180;p13"/>
          <p:cNvSpPr txBox="1">
            <a:spLocks noGrp="1"/>
          </p:cNvSpPr>
          <p:nvPr>
            <p:ph type="title" idx="3" hasCustomPrompt="1"/>
          </p:nvPr>
        </p:nvSpPr>
        <p:spPr>
          <a:xfrm>
            <a:off x="41290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81" name="Google Shape;181;p13"/>
          <p:cNvSpPr txBox="1">
            <a:spLocks noGrp="1"/>
          </p:cNvSpPr>
          <p:nvPr>
            <p:ph type="subTitle" idx="4"/>
          </p:nvPr>
        </p:nvSpPr>
        <p:spPr>
          <a:xfrm>
            <a:off x="3481350" y="3063025"/>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182" name="Google Shape;182;p13"/>
          <p:cNvSpPr txBox="1">
            <a:spLocks noGrp="1"/>
          </p:cNvSpPr>
          <p:nvPr>
            <p:ph type="subTitle" idx="5"/>
          </p:nvPr>
        </p:nvSpPr>
        <p:spPr>
          <a:xfrm>
            <a:off x="34813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3" name="Google Shape;183;p13"/>
          <p:cNvSpPr txBox="1">
            <a:spLocks noGrp="1"/>
          </p:cNvSpPr>
          <p:nvPr>
            <p:ph type="title" idx="6" hasCustomPrompt="1"/>
          </p:nvPr>
        </p:nvSpPr>
        <p:spPr>
          <a:xfrm>
            <a:off x="68399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84" name="Google Shape;184;p13"/>
          <p:cNvSpPr txBox="1">
            <a:spLocks noGrp="1"/>
          </p:cNvSpPr>
          <p:nvPr>
            <p:ph type="subTitle" idx="7"/>
          </p:nvPr>
        </p:nvSpPr>
        <p:spPr>
          <a:xfrm>
            <a:off x="6192250" y="3063025"/>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185" name="Google Shape;185;p13"/>
          <p:cNvSpPr txBox="1">
            <a:spLocks noGrp="1"/>
          </p:cNvSpPr>
          <p:nvPr>
            <p:ph type="subTitle" idx="8"/>
          </p:nvPr>
        </p:nvSpPr>
        <p:spPr>
          <a:xfrm>
            <a:off x="61922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6" name="Google Shape;186;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187" name="Google Shape;187;p13"/>
          <p:cNvGrpSpPr/>
          <p:nvPr/>
        </p:nvGrpSpPr>
        <p:grpSpPr>
          <a:xfrm>
            <a:off x="-397994" y="259239"/>
            <a:ext cx="9177989" cy="4472622"/>
            <a:chOff x="-16994" y="335439"/>
            <a:chExt cx="9177989" cy="4472622"/>
          </a:xfrm>
        </p:grpSpPr>
        <p:grpSp>
          <p:nvGrpSpPr>
            <p:cNvPr id="188" name="Google Shape;188;p13"/>
            <p:cNvGrpSpPr/>
            <p:nvPr/>
          </p:nvGrpSpPr>
          <p:grpSpPr>
            <a:xfrm flipH="1">
              <a:off x="-16994" y="4581638"/>
              <a:ext cx="978751" cy="226423"/>
              <a:chOff x="4114929" y="104250"/>
              <a:chExt cx="978751" cy="226423"/>
            </a:xfrm>
          </p:grpSpPr>
          <p:sp>
            <p:nvSpPr>
              <p:cNvPr id="189" name="Google Shape;189;p1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3"/>
            <p:cNvGrpSpPr/>
            <p:nvPr/>
          </p:nvGrpSpPr>
          <p:grpSpPr>
            <a:xfrm flipH="1">
              <a:off x="7780180" y="1432093"/>
              <a:ext cx="792366" cy="183988"/>
              <a:chOff x="6214836" y="4359395"/>
              <a:chExt cx="792366" cy="183988"/>
            </a:xfrm>
          </p:grpSpPr>
          <p:sp>
            <p:nvSpPr>
              <p:cNvPr id="193" name="Google Shape;193;p13"/>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3"/>
            <p:cNvGrpSpPr/>
            <p:nvPr/>
          </p:nvGrpSpPr>
          <p:grpSpPr>
            <a:xfrm flipH="1">
              <a:off x="6316430" y="764508"/>
              <a:ext cx="629895" cy="125228"/>
              <a:chOff x="2358395" y="153510"/>
              <a:chExt cx="629895" cy="125228"/>
            </a:xfrm>
          </p:grpSpPr>
          <p:sp>
            <p:nvSpPr>
              <p:cNvPr id="197" name="Google Shape;197;p13"/>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3"/>
            <p:cNvSpPr/>
            <p:nvPr/>
          </p:nvSpPr>
          <p:spPr>
            <a:xfrm flipH="1">
              <a:off x="8552605" y="456853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3"/>
            <p:cNvGrpSpPr/>
            <p:nvPr/>
          </p:nvGrpSpPr>
          <p:grpSpPr>
            <a:xfrm flipH="1">
              <a:off x="8636209" y="335439"/>
              <a:ext cx="524785" cy="125347"/>
              <a:chOff x="1675350" y="4136317"/>
              <a:chExt cx="524785" cy="125347"/>
            </a:xfrm>
          </p:grpSpPr>
          <p:sp>
            <p:nvSpPr>
              <p:cNvPr id="201" name="Google Shape;201;p1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3">
  <p:cSld name="CUSTOM_11">
    <p:spTree>
      <p:nvGrpSpPr>
        <p:cNvPr id="1" name="Shape 434"/>
        <p:cNvGrpSpPr/>
        <p:nvPr/>
      </p:nvGrpSpPr>
      <p:grpSpPr>
        <a:xfrm>
          <a:off x="0" y="0"/>
          <a:ext cx="0" cy="0"/>
          <a:chOff x="0" y="0"/>
          <a:chExt cx="0" cy="0"/>
        </a:xfrm>
      </p:grpSpPr>
      <p:sp>
        <p:nvSpPr>
          <p:cNvPr id="435" name="Google Shape;435;p27"/>
          <p:cNvSpPr txBox="1">
            <a:spLocks noGrp="1"/>
          </p:cNvSpPr>
          <p:nvPr>
            <p:ph type="subTitle" idx="1"/>
          </p:nvPr>
        </p:nvSpPr>
        <p:spPr>
          <a:xfrm>
            <a:off x="720000" y="2634776"/>
            <a:ext cx="2965500" cy="1356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436" name="Google Shape;436;p27"/>
          <p:cNvSpPr txBox="1">
            <a:spLocks noGrp="1"/>
          </p:cNvSpPr>
          <p:nvPr>
            <p:ph type="title"/>
          </p:nvPr>
        </p:nvSpPr>
        <p:spPr>
          <a:xfrm>
            <a:off x="720000" y="1394250"/>
            <a:ext cx="2965500" cy="12111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437" name="Google Shape;437;p27"/>
          <p:cNvGrpSpPr/>
          <p:nvPr/>
        </p:nvGrpSpPr>
        <p:grpSpPr>
          <a:xfrm>
            <a:off x="4000814" y="264438"/>
            <a:ext cx="4785567" cy="6850600"/>
            <a:chOff x="1552072" y="1022830"/>
            <a:chExt cx="2480340" cy="3550637"/>
          </a:xfrm>
        </p:grpSpPr>
        <p:sp>
          <p:nvSpPr>
            <p:cNvPr id="438" name="Google Shape;438;p27"/>
            <p:cNvSpPr/>
            <p:nvPr/>
          </p:nvSpPr>
          <p:spPr>
            <a:xfrm>
              <a:off x="1552072" y="1270695"/>
              <a:ext cx="2041161" cy="3302773"/>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3232423" y="1022830"/>
              <a:ext cx="799988" cy="912275"/>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27"/>
          <p:cNvGrpSpPr/>
          <p:nvPr/>
        </p:nvGrpSpPr>
        <p:grpSpPr>
          <a:xfrm>
            <a:off x="555587" y="407486"/>
            <a:ext cx="8337626" cy="4328529"/>
            <a:chOff x="575738" y="275868"/>
            <a:chExt cx="8337626" cy="4328529"/>
          </a:xfrm>
        </p:grpSpPr>
        <p:grpSp>
          <p:nvGrpSpPr>
            <p:cNvPr id="441" name="Google Shape;441;p27"/>
            <p:cNvGrpSpPr/>
            <p:nvPr/>
          </p:nvGrpSpPr>
          <p:grpSpPr>
            <a:xfrm>
              <a:off x="7934613" y="3373911"/>
              <a:ext cx="978751" cy="226423"/>
              <a:chOff x="4114929" y="104250"/>
              <a:chExt cx="978751" cy="226423"/>
            </a:xfrm>
          </p:grpSpPr>
          <p:sp>
            <p:nvSpPr>
              <p:cNvPr id="442" name="Google Shape;442;p27"/>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7"/>
            <p:cNvGrpSpPr/>
            <p:nvPr/>
          </p:nvGrpSpPr>
          <p:grpSpPr>
            <a:xfrm>
              <a:off x="5489370" y="275868"/>
              <a:ext cx="629895" cy="125228"/>
              <a:chOff x="2358395" y="153510"/>
              <a:chExt cx="629895" cy="125228"/>
            </a:xfrm>
          </p:grpSpPr>
          <p:sp>
            <p:nvSpPr>
              <p:cNvPr id="446" name="Google Shape;446;p27"/>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27"/>
            <p:cNvSpPr/>
            <p:nvPr/>
          </p:nvSpPr>
          <p:spPr>
            <a:xfrm>
              <a:off x="4320312" y="45417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7"/>
            <p:cNvGrpSpPr/>
            <p:nvPr/>
          </p:nvGrpSpPr>
          <p:grpSpPr>
            <a:xfrm>
              <a:off x="575738" y="548212"/>
              <a:ext cx="524785" cy="125347"/>
              <a:chOff x="1675350" y="3983917"/>
              <a:chExt cx="524785" cy="125347"/>
            </a:xfrm>
          </p:grpSpPr>
          <p:sp>
            <p:nvSpPr>
              <p:cNvPr id="450" name="Google Shape;450;p27"/>
              <p:cNvSpPr/>
              <p:nvPr/>
            </p:nvSpPr>
            <p:spPr>
              <a:xfrm>
                <a:off x="1675350" y="40463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1821933" y="39839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8">
    <p:spTree>
      <p:nvGrpSpPr>
        <p:cNvPr id="1" name="Shape 543"/>
        <p:cNvGrpSpPr/>
        <p:nvPr/>
      </p:nvGrpSpPr>
      <p:grpSpPr>
        <a:xfrm>
          <a:off x="0" y="0"/>
          <a:ext cx="0" cy="0"/>
          <a:chOff x="0" y="0"/>
          <a:chExt cx="0" cy="0"/>
        </a:xfrm>
      </p:grpSpPr>
      <p:sp>
        <p:nvSpPr>
          <p:cNvPr id="544" name="Google Shape;544;p33"/>
          <p:cNvSpPr txBox="1">
            <a:spLocks noGrp="1"/>
          </p:cNvSpPr>
          <p:nvPr>
            <p:ph type="title"/>
          </p:nvPr>
        </p:nvSpPr>
        <p:spPr>
          <a:xfrm>
            <a:off x="720000" y="387600"/>
            <a:ext cx="5778000" cy="61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A284C"/>
              </a:buClr>
              <a:buSzPts val="3600"/>
              <a:buNone/>
              <a:defRPr>
                <a:solidFill>
                  <a:srgbClr val="2A284C"/>
                </a:solidFill>
              </a:defRPr>
            </a:lvl1pPr>
            <a:lvl2pPr lvl="1"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2pPr>
            <a:lvl3pPr lvl="2"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3pPr>
            <a:lvl4pPr lvl="3"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4pPr>
            <a:lvl5pPr lvl="4"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5pPr>
            <a:lvl6pPr lvl="5"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6pPr>
            <a:lvl7pPr lvl="6"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7pPr>
            <a:lvl8pPr lvl="7"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8pPr>
            <a:lvl9pPr lvl="8"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9pPr>
          </a:lstStyle>
          <a:p>
            <a:endParaRPr/>
          </a:p>
        </p:txBody>
      </p:sp>
      <p:sp>
        <p:nvSpPr>
          <p:cNvPr id="545" name="Google Shape;545;p33"/>
          <p:cNvSpPr txBox="1">
            <a:spLocks noGrp="1"/>
          </p:cNvSpPr>
          <p:nvPr>
            <p:ph type="body" idx="1"/>
          </p:nvPr>
        </p:nvSpPr>
        <p:spPr>
          <a:xfrm>
            <a:off x="720000" y="1131650"/>
            <a:ext cx="5778000" cy="3634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sp>
        <p:nvSpPr>
          <p:cNvPr id="546" name="Google Shape;546;p33"/>
          <p:cNvSpPr/>
          <p:nvPr/>
        </p:nvSpPr>
        <p:spPr>
          <a:xfrm>
            <a:off x="5564146" y="-2223080"/>
            <a:ext cx="7288327" cy="628310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33"/>
          <p:cNvGrpSpPr/>
          <p:nvPr/>
        </p:nvGrpSpPr>
        <p:grpSpPr>
          <a:xfrm>
            <a:off x="4534887" y="467652"/>
            <a:ext cx="3921277" cy="4208196"/>
            <a:chOff x="4992087" y="508683"/>
            <a:chExt cx="3921277" cy="4208196"/>
          </a:xfrm>
        </p:grpSpPr>
        <p:grpSp>
          <p:nvGrpSpPr>
            <p:cNvPr id="548" name="Google Shape;548;p33"/>
            <p:cNvGrpSpPr/>
            <p:nvPr/>
          </p:nvGrpSpPr>
          <p:grpSpPr>
            <a:xfrm>
              <a:off x="7934613" y="4490456"/>
              <a:ext cx="978751" cy="226423"/>
              <a:chOff x="4114929" y="104250"/>
              <a:chExt cx="978751" cy="226423"/>
            </a:xfrm>
          </p:grpSpPr>
          <p:sp>
            <p:nvSpPr>
              <p:cNvPr id="549" name="Google Shape;549;p3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33"/>
            <p:cNvSpPr/>
            <p:nvPr/>
          </p:nvSpPr>
          <p:spPr>
            <a:xfrm>
              <a:off x="4992087" y="50868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33"/>
            <p:cNvGrpSpPr/>
            <p:nvPr/>
          </p:nvGrpSpPr>
          <p:grpSpPr>
            <a:xfrm>
              <a:off x="6235600" y="3725832"/>
              <a:ext cx="524785" cy="125347"/>
              <a:chOff x="1675350" y="4136317"/>
              <a:chExt cx="524785" cy="125347"/>
            </a:xfrm>
          </p:grpSpPr>
          <p:sp>
            <p:nvSpPr>
              <p:cNvPr id="554" name="Google Shape;554;p3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556"/>
        <p:cNvGrpSpPr/>
        <p:nvPr/>
      </p:nvGrpSpPr>
      <p:grpSpPr>
        <a:xfrm>
          <a:off x="0" y="0"/>
          <a:ext cx="0" cy="0"/>
          <a:chOff x="0" y="0"/>
          <a:chExt cx="0" cy="0"/>
        </a:xfrm>
      </p:grpSpPr>
      <p:grpSp>
        <p:nvGrpSpPr>
          <p:cNvPr id="557" name="Google Shape;557;p34"/>
          <p:cNvGrpSpPr/>
          <p:nvPr/>
        </p:nvGrpSpPr>
        <p:grpSpPr>
          <a:xfrm>
            <a:off x="324281" y="310677"/>
            <a:ext cx="8495439" cy="4522147"/>
            <a:chOff x="284556" y="259239"/>
            <a:chExt cx="8495439" cy="4522147"/>
          </a:xfrm>
        </p:grpSpPr>
        <p:grpSp>
          <p:nvGrpSpPr>
            <p:cNvPr id="558" name="Google Shape;558;p34"/>
            <p:cNvGrpSpPr/>
            <p:nvPr/>
          </p:nvGrpSpPr>
          <p:grpSpPr>
            <a:xfrm flipH="1">
              <a:off x="284556" y="4554963"/>
              <a:ext cx="978751" cy="226423"/>
              <a:chOff x="4114929" y="104250"/>
              <a:chExt cx="978751" cy="226423"/>
            </a:xfrm>
          </p:grpSpPr>
          <p:sp>
            <p:nvSpPr>
              <p:cNvPr id="559" name="Google Shape;559;p34"/>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34"/>
            <p:cNvGrpSpPr/>
            <p:nvPr/>
          </p:nvGrpSpPr>
          <p:grpSpPr>
            <a:xfrm flipH="1">
              <a:off x="7752655" y="2479756"/>
              <a:ext cx="792366" cy="183988"/>
              <a:chOff x="6214836" y="4359395"/>
              <a:chExt cx="792366" cy="183988"/>
            </a:xfrm>
          </p:grpSpPr>
          <p:sp>
            <p:nvSpPr>
              <p:cNvPr id="563" name="Google Shape;563;p34"/>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4"/>
            <p:cNvGrpSpPr/>
            <p:nvPr/>
          </p:nvGrpSpPr>
          <p:grpSpPr>
            <a:xfrm flipH="1">
              <a:off x="580755" y="384583"/>
              <a:ext cx="629895" cy="125228"/>
              <a:chOff x="2358395" y="153510"/>
              <a:chExt cx="629895" cy="125228"/>
            </a:xfrm>
          </p:grpSpPr>
          <p:sp>
            <p:nvSpPr>
              <p:cNvPr id="567" name="Google Shape;567;p34"/>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4"/>
            <p:cNvSpPr/>
            <p:nvPr/>
          </p:nvSpPr>
          <p:spPr>
            <a:xfrm flipH="1">
              <a:off x="8171605" y="449233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4"/>
            <p:cNvGrpSpPr/>
            <p:nvPr/>
          </p:nvGrpSpPr>
          <p:grpSpPr>
            <a:xfrm flipH="1">
              <a:off x="8255209" y="259239"/>
              <a:ext cx="524785" cy="125347"/>
              <a:chOff x="1675350" y="4136317"/>
              <a:chExt cx="524785" cy="125347"/>
            </a:xfrm>
          </p:grpSpPr>
          <p:sp>
            <p:nvSpPr>
              <p:cNvPr id="571" name="Google Shape;571;p34"/>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Oswald"/>
              <a:buNone/>
              <a:defRPr sz="3600" b="1">
                <a:solidFill>
                  <a:schemeClr val="dk1"/>
                </a:solidFill>
                <a:latin typeface="Oswald"/>
                <a:ea typeface="Oswald"/>
                <a:cs typeface="Oswald"/>
                <a:sym typeface="Oswald"/>
              </a:defRPr>
            </a:lvl1pPr>
            <a:lvl2pPr lvl="1"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59" r:id="rId6"/>
    <p:sldLayoutId id="2147483673" r:id="rId7"/>
    <p:sldLayoutId id="2147483679" r:id="rId8"/>
    <p:sldLayoutId id="2147483680" r:id="rId9"/>
    <p:sldLayoutId id="214748368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2.gif"/><Relationship Id="rId4" Type="http://schemas.openxmlformats.org/officeDocument/2006/relationships/image" Target="../media/image41.g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591" name="Google Shape;591;p38"/>
          <p:cNvGrpSpPr/>
          <p:nvPr/>
        </p:nvGrpSpPr>
        <p:grpSpPr>
          <a:xfrm>
            <a:off x="4613499" y="261052"/>
            <a:ext cx="4189163" cy="4113840"/>
            <a:chOff x="4613499" y="261052"/>
            <a:chExt cx="4189163" cy="4113840"/>
          </a:xfrm>
        </p:grpSpPr>
        <p:grpSp>
          <p:nvGrpSpPr>
            <p:cNvPr id="592" name="Google Shape;592;p38"/>
            <p:cNvGrpSpPr/>
            <p:nvPr/>
          </p:nvGrpSpPr>
          <p:grpSpPr>
            <a:xfrm>
              <a:off x="4613499" y="261052"/>
              <a:ext cx="537751" cy="1362722"/>
              <a:chOff x="1825342" y="1199934"/>
              <a:chExt cx="439196" cy="1112971"/>
            </a:xfrm>
          </p:grpSpPr>
          <p:sp>
            <p:nvSpPr>
              <p:cNvPr id="593" name="Google Shape;593;p38"/>
              <p:cNvSpPr/>
              <p:nvPr/>
            </p:nvSpPr>
            <p:spPr>
              <a:xfrm>
                <a:off x="1825342" y="1199934"/>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Hi!</a:t>
                </a:r>
                <a:endParaRPr sz="1200">
                  <a:solidFill>
                    <a:schemeClr val="dk1"/>
                  </a:solidFill>
                  <a:latin typeface="Oswald"/>
                  <a:ea typeface="Oswald"/>
                  <a:cs typeface="Oswald"/>
                  <a:sym typeface="Oswald"/>
                </a:endParaRPr>
              </a:p>
            </p:txBody>
          </p:sp>
          <p:grpSp>
            <p:nvGrpSpPr>
              <p:cNvPr id="594" name="Google Shape;594;p38"/>
              <p:cNvGrpSpPr/>
              <p:nvPr/>
            </p:nvGrpSpPr>
            <p:grpSpPr>
              <a:xfrm>
                <a:off x="1843610" y="1679098"/>
                <a:ext cx="402660" cy="633807"/>
                <a:chOff x="6619444" y="1494648"/>
                <a:chExt cx="932298" cy="1467487"/>
              </a:xfrm>
            </p:grpSpPr>
            <p:sp>
              <p:nvSpPr>
                <p:cNvPr id="595" name="Google Shape;595;p38"/>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8"/>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8"/>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 name="Google Shape;617;p38"/>
            <p:cNvGrpSpPr/>
            <p:nvPr/>
          </p:nvGrpSpPr>
          <p:grpSpPr>
            <a:xfrm>
              <a:off x="5472732" y="2878630"/>
              <a:ext cx="537751" cy="1496262"/>
              <a:chOff x="3117417" y="2632096"/>
              <a:chExt cx="439196" cy="1222037"/>
            </a:xfrm>
          </p:grpSpPr>
          <p:grpSp>
            <p:nvGrpSpPr>
              <p:cNvPr id="618" name="Google Shape;618;p38"/>
              <p:cNvGrpSpPr/>
              <p:nvPr/>
            </p:nvGrpSpPr>
            <p:grpSpPr>
              <a:xfrm>
                <a:off x="3135713" y="3132444"/>
                <a:ext cx="402603" cy="721689"/>
                <a:chOff x="4159867" y="674068"/>
                <a:chExt cx="1014113" cy="1817856"/>
              </a:xfrm>
            </p:grpSpPr>
            <p:sp>
              <p:nvSpPr>
                <p:cNvPr id="619" name="Google Shape;619;p38"/>
                <p:cNvSpPr/>
                <p:nvPr/>
              </p:nvSpPr>
              <p:spPr>
                <a:xfrm>
                  <a:off x="4159867" y="1173340"/>
                  <a:ext cx="1014113" cy="1130752"/>
                </a:xfrm>
                <a:custGeom>
                  <a:avLst/>
                  <a:gdLst/>
                  <a:ahLst/>
                  <a:cxnLst/>
                  <a:rect l="l" t="t" r="r" b="b"/>
                  <a:pathLst>
                    <a:path w="52106" h="58099" extrusionOk="0">
                      <a:moveTo>
                        <a:pt x="10274" y="1"/>
                      </a:moveTo>
                      <a:lnTo>
                        <a:pt x="7278" y="5760"/>
                      </a:lnTo>
                      <a:lnTo>
                        <a:pt x="7044" y="5760"/>
                      </a:lnTo>
                      <a:cubicBezTo>
                        <a:pt x="5293" y="5760"/>
                        <a:pt x="4009" y="7433"/>
                        <a:pt x="4554" y="9107"/>
                      </a:cubicBezTo>
                      <a:cubicBezTo>
                        <a:pt x="2919" y="9612"/>
                        <a:pt x="2219" y="11480"/>
                        <a:pt x="3075" y="12920"/>
                      </a:cubicBezTo>
                      <a:cubicBezTo>
                        <a:pt x="1635" y="13854"/>
                        <a:pt x="1479" y="15916"/>
                        <a:pt x="2802" y="17045"/>
                      </a:cubicBezTo>
                      <a:cubicBezTo>
                        <a:pt x="2297" y="17551"/>
                        <a:pt x="2024" y="18212"/>
                        <a:pt x="2024" y="18913"/>
                      </a:cubicBezTo>
                      <a:cubicBezTo>
                        <a:pt x="2024" y="19613"/>
                        <a:pt x="2297" y="20314"/>
                        <a:pt x="2802" y="20781"/>
                      </a:cubicBezTo>
                      <a:cubicBezTo>
                        <a:pt x="2686" y="21092"/>
                        <a:pt x="2608" y="21442"/>
                        <a:pt x="2608" y="21754"/>
                      </a:cubicBezTo>
                      <a:cubicBezTo>
                        <a:pt x="2608" y="22726"/>
                        <a:pt x="3153" y="23582"/>
                        <a:pt x="4009" y="24049"/>
                      </a:cubicBezTo>
                      <a:cubicBezTo>
                        <a:pt x="3581" y="24516"/>
                        <a:pt x="3386" y="25100"/>
                        <a:pt x="3347" y="25723"/>
                      </a:cubicBezTo>
                      <a:cubicBezTo>
                        <a:pt x="3347" y="27163"/>
                        <a:pt x="4554" y="28330"/>
                        <a:pt x="5993" y="28330"/>
                      </a:cubicBezTo>
                      <a:lnTo>
                        <a:pt x="6110" y="28330"/>
                      </a:lnTo>
                      <a:lnTo>
                        <a:pt x="3853" y="32727"/>
                      </a:lnTo>
                      <a:cubicBezTo>
                        <a:pt x="3853" y="32766"/>
                        <a:pt x="3814" y="32844"/>
                        <a:pt x="3775" y="32922"/>
                      </a:cubicBezTo>
                      <a:cubicBezTo>
                        <a:pt x="1752" y="32961"/>
                        <a:pt x="545" y="35179"/>
                        <a:pt x="1596" y="36891"/>
                      </a:cubicBezTo>
                      <a:cubicBezTo>
                        <a:pt x="78" y="37864"/>
                        <a:pt x="1" y="40082"/>
                        <a:pt x="1440" y="41133"/>
                      </a:cubicBezTo>
                      <a:cubicBezTo>
                        <a:pt x="156" y="42495"/>
                        <a:pt x="623" y="44713"/>
                        <a:pt x="2335" y="45413"/>
                      </a:cubicBezTo>
                      <a:cubicBezTo>
                        <a:pt x="1635" y="46970"/>
                        <a:pt x="2608" y="48799"/>
                        <a:pt x="4320" y="49071"/>
                      </a:cubicBezTo>
                      <a:cubicBezTo>
                        <a:pt x="3853" y="50705"/>
                        <a:pt x="5021" y="52340"/>
                        <a:pt x="6733" y="52417"/>
                      </a:cubicBezTo>
                      <a:lnTo>
                        <a:pt x="7083" y="52417"/>
                      </a:lnTo>
                      <a:cubicBezTo>
                        <a:pt x="7044" y="52534"/>
                        <a:pt x="7044" y="52690"/>
                        <a:pt x="7044" y="52807"/>
                      </a:cubicBezTo>
                      <a:cubicBezTo>
                        <a:pt x="6965" y="54446"/>
                        <a:pt x="8287" y="55546"/>
                        <a:pt x="9667" y="55546"/>
                      </a:cubicBezTo>
                      <a:cubicBezTo>
                        <a:pt x="10318" y="55546"/>
                        <a:pt x="10983" y="55301"/>
                        <a:pt x="11519" y="54752"/>
                      </a:cubicBezTo>
                      <a:cubicBezTo>
                        <a:pt x="15216" y="56815"/>
                        <a:pt x="19963" y="58099"/>
                        <a:pt x="25684" y="58099"/>
                      </a:cubicBezTo>
                      <a:cubicBezTo>
                        <a:pt x="32377" y="58099"/>
                        <a:pt x="37747" y="56348"/>
                        <a:pt x="41638" y="53624"/>
                      </a:cubicBezTo>
                      <a:cubicBezTo>
                        <a:pt x="42177" y="54318"/>
                        <a:pt x="42927" y="54631"/>
                        <a:pt x="43669" y="54631"/>
                      </a:cubicBezTo>
                      <a:cubicBezTo>
                        <a:pt x="44964" y="54631"/>
                        <a:pt x="46234" y="53679"/>
                        <a:pt x="46308" y="52145"/>
                      </a:cubicBezTo>
                      <a:cubicBezTo>
                        <a:pt x="46308" y="51951"/>
                        <a:pt x="46308" y="51717"/>
                        <a:pt x="46269" y="51522"/>
                      </a:cubicBezTo>
                      <a:cubicBezTo>
                        <a:pt x="47553" y="51406"/>
                        <a:pt x="48565" y="50316"/>
                        <a:pt x="48604" y="49032"/>
                      </a:cubicBezTo>
                      <a:cubicBezTo>
                        <a:pt x="48643" y="48876"/>
                        <a:pt x="48643" y="48721"/>
                        <a:pt x="48604" y="48565"/>
                      </a:cubicBezTo>
                      <a:cubicBezTo>
                        <a:pt x="49499" y="48176"/>
                        <a:pt x="50082" y="47281"/>
                        <a:pt x="50121" y="46308"/>
                      </a:cubicBezTo>
                      <a:cubicBezTo>
                        <a:pt x="50160" y="45841"/>
                        <a:pt x="50044" y="45413"/>
                        <a:pt x="49849" y="44985"/>
                      </a:cubicBezTo>
                      <a:cubicBezTo>
                        <a:pt x="51094" y="44168"/>
                        <a:pt x="51444" y="42456"/>
                        <a:pt x="50549" y="41249"/>
                      </a:cubicBezTo>
                      <a:cubicBezTo>
                        <a:pt x="51444" y="40276"/>
                        <a:pt x="51483" y="38798"/>
                        <a:pt x="50627" y="37786"/>
                      </a:cubicBezTo>
                      <a:cubicBezTo>
                        <a:pt x="50861" y="37397"/>
                        <a:pt x="51016" y="36930"/>
                        <a:pt x="51055" y="36463"/>
                      </a:cubicBezTo>
                      <a:cubicBezTo>
                        <a:pt x="51094" y="35023"/>
                        <a:pt x="50005" y="33817"/>
                        <a:pt x="48565" y="33739"/>
                      </a:cubicBezTo>
                      <a:cubicBezTo>
                        <a:pt x="48370" y="33739"/>
                        <a:pt x="48176" y="33739"/>
                        <a:pt x="47981" y="33778"/>
                      </a:cubicBezTo>
                      <a:cubicBezTo>
                        <a:pt x="47864" y="33428"/>
                        <a:pt x="47709" y="33077"/>
                        <a:pt x="47514" y="32727"/>
                      </a:cubicBezTo>
                      <a:lnTo>
                        <a:pt x="46035" y="29886"/>
                      </a:lnTo>
                      <a:lnTo>
                        <a:pt x="46035" y="29886"/>
                      </a:lnTo>
                      <a:cubicBezTo>
                        <a:pt x="46094" y="29906"/>
                        <a:pt x="46142" y="29916"/>
                        <a:pt x="46186" y="29916"/>
                      </a:cubicBezTo>
                      <a:cubicBezTo>
                        <a:pt x="46230" y="29916"/>
                        <a:pt x="46269" y="29906"/>
                        <a:pt x="46308" y="29886"/>
                      </a:cubicBezTo>
                      <a:cubicBezTo>
                        <a:pt x="46355" y="29889"/>
                        <a:pt x="46402" y="29890"/>
                        <a:pt x="46448" y="29890"/>
                      </a:cubicBezTo>
                      <a:cubicBezTo>
                        <a:pt x="47828" y="29890"/>
                        <a:pt x="48994" y="28789"/>
                        <a:pt x="49032" y="27396"/>
                      </a:cubicBezTo>
                      <a:cubicBezTo>
                        <a:pt x="49071" y="27046"/>
                        <a:pt x="48993" y="26696"/>
                        <a:pt x="48876" y="26384"/>
                      </a:cubicBezTo>
                      <a:cubicBezTo>
                        <a:pt x="49966" y="26073"/>
                        <a:pt x="50705" y="25100"/>
                        <a:pt x="50744" y="24011"/>
                      </a:cubicBezTo>
                      <a:cubicBezTo>
                        <a:pt x="50783" y="23660"/>
                        <a:pt x="50744" y="23349"/>
                        <a:pt x="50627" y="23038"/>
                      </a:cubicBezTo>
                      <a:cubicBezTo>
                        <a:pt x="51250" y="22571"/>
                        <a:pt x="51639" y="21831"/>
                        <a:pt x="51639" y="21014"/>
                      </a:cubicBezTo>
                      <a:cubicBezTo>
                        <a:pt x="51678" y="20275"/>
                        <a:pt x="51367" y="19535"/>
                        <a:pt x="50822" y="18991"/>
                      </a:cubicBezTo>
                      <a:cubicBezTo>
                        <a:pt x="52067" y="17979"/>
                        <a:pt x="52106" y="16072"/>
                        <a:pt x="50900" y="15021"/>
                      </a:cubicBezTo>
                      <a:cubicBezTo>
                        <a:pt x="52106" y="13543"/>
                        <a:pt x="51367" y="11286"/>
                        <a:pt x="49499" y="10819"/>
                      </a:cubicBezTo>
                      <a:cubicBezTo>
                        <a:pt x="49654" y="10507"/>
                        <a:pt x="49732" y="10157"/>
                        <a:pt x="49771" y="9768"/>
                      </a:cubicBezTo>
                      <a:cubicBezTo>
                        <a:pt x="49840" y="8243"/>
                        <a:pt x="48582" y="7027"/>
                        <a:pt x="47124" y="7027"/>
                      </a:cubicBezTo>
                      <a:cubicBezTo>
                        <a:pt x="46945" y="7027"/>
                        <a:pt x="46763" y="7045"/>
                        <a:pt x="46580" y="7083"/>
                      </a:cubicBezTo>
                      <a:lnTo>
                        <a:pt x="42922" y="1"/>
                      </a:ln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4281800" y="1881483"/>
                  <a:ext cx="772525" cy="610441"/>
                </a:xfrm>
                <a:custGeom>
                  <a:avLst/>
                  <a:gdLst/>
                  <a:ahLst/>
                  <a:cxnLst/>
                  <a:rect l="l" t="t" r="r" b="b"/>
                  <a:pathLst>
                    <a:path w="39693" h="31365" extrusionOk="0">
                      <a:moveTo>
                        <a:pt x="19808" y="0"/>
                      </a:moveTo>
                      <a:cubicBezTo>
                        <a:pt x="13309" y="0"/>
                        <a:pt x="7978" y="5176"/>
                        <a:pt x="7783" y="11674"/>
                      </a:cubicBezTo>
                      <a:cubicBezTo>
                        <a:pt x="6772" y="12063"/>
                        <a:pt x="5799" y="12530"/>
                        <a:pt x="4904" y="13153"/>
                      </a:cubicBezTo>
                      <a:cubicBezTo>
                        <a:pt x="3970" y="13776"/>
                        <a:pt x="3192" y="14593"/>
                        <a:pt x="2530" y="15527"/>
                      </a:cubicBezTo>
                      <a:cubicBezTo>
                        <a:pt x="1908" y="16461"/>
                        <a:pt x="1402" y="17472"/>
                        <a:pt x="1090" y="18562"/>
                      </a:cubicBezTo>
                      <a:cubicBezTo>
                        <a:pt x="701" y="19768"/>
                        <a:pt x="468" y="20975"/>
                        <a:pt x="312" y="22220"/>
                      </a:cubicBezTo>
                      <a:cubicBezTo>
                        <a:pt x="156" y="23543"/>
                        <a:pt x="79" y="24983"/>
                        <a:pt x="40" y="26500"/>
                      </a:cubicBezTo>
                      <a:cubicBezTo>
                        <a:pt x="1" y="28018"/>
                        <a:pt x="1" y="29652"/>
                        <a:pt x="1" y="31364"/>
                      </a:cubicBezTo>
                      <a:lnTo>
                        <a:pt x="39693" y="31364"/>
                      </a:lnTo>
                      <a:cubicBezTo>
                        <a:pt x="39693" y="29691"/>
                        <a:pt x="39693" y="28057"/>
                        <a:pt x="39654" y="26539"/>
                      </a:cubicBezTo>
                      <a:cubicBezTo>
                        <a:pt x="39576" y="24983"/>
                        <a:pt x="39498" y="23543"/>
                        <a:pt x="39342" y="22220"/>
                      </a:cubicBezTo>
                      <a:cubicBezTo>
                        <a:pt x="39226" y="21013"/>
                        <a:pt x="38953" y="19768"/>
                        <a:pt x="38603" y="18562"/>
                      </a:cubicBezTo>
                      <a:cubicBezTo>
                        <a:pt x="38253" y="17511"/>
                        <a:pt x="37786" y="16461"/>
                        <a:pt x="37124" y="15566"/>
                      </a:cubicBezTo>
                      <a:cubicBezTo>
                        <a:pt x="36502" y="14632"/>
                        <a:pt x="35685" y="13814"/>
                        <a:pt x="34751" y="13153"/>
                      </a:cubicBezTo>
                      <a:cubicBezTo>
                        <a:pt x="33856" y="12569"/>
                        <a:pt x="32922" y="12063"/>
                        <a:pt x="31910" y="11713"/>
                      </a:cubicBezTo>
                      <a:cubicBezTo>
                        <a:pt x="31676" y="5176"/>
                        <a:pt x="26345" y="0"/>
                        <a:pt x="198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8"/>
                <p:cNvSpPr/>
                <p:nvPr/>
              </p:nvSpPr>
              <p:spPr>
                <a:xfrm>
                  <a:off x="4500675" y="1891311"/>
                  <a:ext cx="334015" cy="221931"/>
                </a:xfrm>
                <a:custGeom>
                  <a:avLst/>
                  <a:gdLst/>
                  <a:ahLst/>
                  <a:cxnLst/>
                  <a:rect l="l" t="t" r="r" b="b"/>
                  <a:pathLst>
                    <a:path w="17162" h="11403" extrusionOk="0">
                      <a:moveTo>
                        <a:pt x="40" y="1"/>
                      </a:moveTo>
                      <a:lnTo>
                        <a:pt x="40" y="2997"/>
                      </a:lnTo>
                      <a:cubicBezTo>
                        <a:pt x="1" y="7317"/>
                        <a:pt x="3308" y="10936"/>
                        <a:pt x="7589" y="11325"/>
                      </a:cubicBezTo>
                      <a:cubicBezTo>
                        <a:pt x="8017" y="11364"/>
                        <a:pt x="8445" y="11403"/>
                        <a:pt x="8873" y="11403"/>
                      </a:cubicBezTo>
                      <a:lnTo>
                        <a:pt x="8951" y="11403"/>
                      </a:lnTo>
                      <a:cubicBezTo>
                        <a:pt x="13504" y="11325"/>
                        <a:pt x="17162" y="7589"/>
                        <a:pt x="17162" y="3075"/>
                      </a:cubicBezTo>
                      <a:lnTo>
                        <a:pt x="17162" y="1"/>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4501434" y="1891311"/>
                  <a:ext cx="333256" cy="183492"/>
                </a:xfrm>
                <a:custGeom>
                  <a:avLst/>
                  <a:gdLst/>
                  <a:ahLst/>
                  <a:cxnLst/>
                  <a:rect l="l" t="t" r="r" b="b"/>
                  <a:pathLst>
                    <a:path w="17123" h="9428" extrusionOk="0">
                      <a:moveTo>
                        <a:pt x="1" y="1"/>
                      </a:moveTo>
                      <a:lnTo>
                        <a:pt x="1" y="2997"/>
                      </a:lnTo>
                      <a:cubicBezTo>
                        <a:pt x="1" y="4593"/>
                        <a:pt x="429" y="6149"/>
                        <a:pt x="1285" y="7472"/>
                      </a:cubicBezTo>
                      <a:cubicBezTo>
                        <a:pt x="3542" y="8776"/>
                        <a:pt x="6061" y="9428"/>
                        <a:pt x="8581" y="9428"/>
                      </a:cubicBezTo>
                      <a:cubicBezTo>
                        <a:pt x="11101" y="9428"/>
                        <a:pt x="13620" y="8776"/>
                        <a:pt x="15877" y="7472"/>
                      </a:cubicBezTo>
                      <a:cubicBezTo>
                        <a:pt x="16695" y="6149"/>
                        <a:pt x="17123" y="4593"/>
                        <a:pt x="17123" y="3075"/>
                      </a:cubicBezTo>
                      <a:lnTo>
                        <a:pt x="1712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4318915" y="1171822"/>
                  <a:ext cx="697536" cy="877039"/>
                </a:xfrm>
                <a:custGeom>
                  <a:avLst/>
                  <a:gdLst/>
                  <a:ahLst/>
                  <a:cxnLst/>
                  <a:rect l="l" t="t" r="r" b="b"/>
                  <a:pathLst>
                    <a:path w="35840" h="45063" extrusionOk="0">
                      <a:moveTo>
                        <a:pt x="17901" y="1"/>
                      </a:moveTo>
                      <a:cubicBezTo>
                        <a:pt x="8017" y="1"/>
                        <a:pt x="1" y="10080"/>
                        <a:pt x="1" y="22532"/>
                      </a:cubicBezTo>
                      <a:cubicBezTo>
                        <a:pt x="1" y="34984"/>
                        <a:pt x="8017" y="45063"/>
                        <a:pt x="17901" y="45063"/>
                      </a:cubicBezTo>
                      <a:cubicBezTo>
                        <a:pt x="27824" y="45063"/>
                        <a:pt x="35840" y="34984"/>
                        <a:pt x="35840" y="22532"/>
                      </a:cubicBezTo>
                      <a:cubicBezTo>
                        <a:pt x="35840" y="10080"/>
                        <a:pt x="27824" y="1"/>
                        <a:pt x="17901"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4587011" y="1748554"/>
                  <a:ext cx="161344" cy="57200"/>
                </a:xfrm>
                <a:custGeom>
                  <a:avLst/>
                  <a:gdLst/>
                  <a:ahLst/>
                  <a:cxnLst/>
                  <a:rect l="l" t="t" r="r" b="b"/>
                  <a:pathLst>
                    <a:path w="8290" h="2939" extrusionOk="0">
                      <a:moveTo>
                        <a:pt x="4145" y="1"/>
                      </a:moveTo>
                      <a:cubicBezTo>
                        <a:pt x="2073" y="1"/>
                        <a:pt x="1" y="293"/>
                        <a:pt x="1" y="876"/>
                      </a:cubicBezTo>
                      <a:cubicBezTo>
                        <a:pt x="1" y="2005"/>
                        <a:pt x="1869" y="2939"/>
                        <a:pt x="4165" y="2939"/>
                      </a:cubicBezTo>
                      <a:cubicBezTo>
                        <a:pt x="6461" y="2939"/>
                        <a:pt x="8290" y="2005"/>
                        <a:pt x="8290" y="876"/>
                      </a:cubicBezTo>
                      <a:cubicBezTo>
                        <a:pt x="8290" y="293"/>
                        <a:pt x="6217" y="1"/>
                        <a:pt x="414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4471151" y="1633063"/>
                  <a:ext cx="90131" cy="25009"/>
                </a:xfrm>
                <a:custGeom>
                  <a:avLst/>
                  <a:gdLst/>
                  <a:ahLst/>
                  <a:cxnLst/>
                  <a:rect l="l" t="t" r="r" b="b"/>
                  <a:pathLst>
                    <a:path w="4631" h="1285" fill="none" extrusionOk="0">
                      <a:moveTo>
                        <a:pt x="0" y="1285"/>
                      </a:moveTo>
                      <a:cubicBezTo>
                        <a:pt x="1245"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8"/>
                <p:cNvSpPr/>
                <p:nvPr/>
              </p:nvSpPr>
              <p:spPr>
                <a:xfrm>
                  <a:off x="4774085" y="1633063"/>
                  <a:ext cx="90150" cy="25009"/>
                </a:xfrm>
                <a:custGeom>
                  <a:avLst/>
                  <a:gdLst/>
                  <a:ahLst/>
                  <a:cxnLst/>
                  <a:rect l="l" t="t" r="r" b="b"/>
                  <a:pathLst>
                    <a:path w="4632" h="1285" fill="none" extrusionOk="0">
                      <a:moveTo>
                        <a:pt x="1" y="1285"/>
                      </a:moveTo>
                      <a:cubicBezTo>
                        <a:pt x="1246"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8"/>
                <p:cNvSpPr/>
                <p:nvPr/>
              </p:nvSpPr>
              <p:spPr>
                <a:xfrm>
                  <a:off x="4569592" y="1845886"/>
                  <a:ext cx="196182" cy="76507"/>
                </a:xfrm>
                <a:custGeom>
                  <a:avLst/>
                  <a:gdLst/>
                  <a:ahLst/>
                  <a:cxnLst/>
                  <a:rect l="l" t="t" r="r" b="b"/>
                  <a:pathLst>
                    <a:path w="10080" h="3931" extrusionOk="0">
                      <a:moveTo>
                        <a:pt x="1" y="0"/>
                      </a:moveTo>
                      <a:cubicBezTo>
                        <a:pt x="1" y="2179"/>
                        <a:pt x="1752" y="3930"/>
                        <a:pt x="3931" y="3930"/>
                      </a:cubicBezTo>
                      <a:lnTo>
                        <a:pt x="6149" y="3930"/>
                      </a:lnTo>
                      <a:cubicBezTo>
                        <a:pt x="8328" y="3930"/>
                        <a:pt x="10080" y="2179"/>
                        <a:pt x="10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8"/>
                <p:cNvSpPr/>
                <p:nvPr/>
              </p:nvSpPr>
              <p:spPr>
                <a:xfrm>
                  <a:off x="4581717" y="1845886"/>
                  <a:ext cx="90909" cy="35616"/>
                </a:xfrm>
                <a:custGeom>
                  <a:avLst/>
                  <a:gdLst/>
                  <a:ahLst/>
                  <a:cxnLst/>
                  <a:rect l="l" t="t" r="r" b="b"/>
                  <a:pathLst>
                    <a:path w="4671" h="1830" extrusionOk="0">
                      <a:moveTo>
                        <a:pt x="1" y="0"/>
                      </a:moveTo>
                      <a:cubicBezTo>
                        <a:pt x="1" y="1012"/>
                        <a:pt x="818" y="1829"/>
                        <a:pt x="1829" y="1829"/>
                      </a:cubicBezTo>
                      <a:lnTo>
                        <a:pt x="2880" y="1829"/>
                      </a:lnTo>
                      <a:cubicBezTo>
                        <a:pt x="3853"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4662759" y="1845886"/>
                  <a:ext cx="90890" cy="35616"/>
                </a:xfrm>
                <a:custGeom>
                  <a:avLst/>
                  <a:gdLst/>
                  <a:ahLst/>
                  <a:cxnLst/>
                  <a:rect l="l" t="t" r="r" b="b"/>
                  <a:pathLst>
                    <a:path w="4670" h="1830" extrusionOk="0">
                      <a:moveTo>
                        <a:pt x="0" y="0"/>
                      </a:moveTo>
                      <a:cubicBezTo>
                        <a:pt x="0" y="1012"/>
                        <a:pt x="817" y="1829"/>
                        <a:pt x="1829" y="1829"/>
                      </a:cubicBezTo>
                      <a:lnTo>
                        <a:pt x="2802" y="1829"/>
                      </a:lnTo>
                      <a:cubicBezTo>
                        <a:pt x="3814"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4506923" y="1789075"/>
                  <a:ext cx="9673" cy="7162"/>
                </a:xfrm>
                <a:custGeom>
                  <a:avLst/>
                  <a:gdLst/>
                  <a:ahLst/>
                  <a:cxnLst/>
                  <a:rect l="l" t="t" r="r" b="b"/>
                  <a:pathLst>
                    <a:path w="497" h="368" extrusionOk="0">
                      <a:moveTo>
                        <a:pt x="263" y="1"/>
                      </a:moveTo>
                      <a:cubicBezTo>
                        <a:pt x="0" y="30"/>
                        <a:pt x="265" y="367"/>
                        <a:pt x="412" y="367"/>
                      </a:cubicBezTo>
                      <a:cubicBezTo>
                        <a:pt x="461" y="367"/>
                        <a:pt x="497" y="331"/>
                        <a:pt x="497" y="234"/>
                      </a:cubicBezTo>
                      <a:cubicBezTo>
                        <a:pt x="497" y="117"/>
                        <a:pt x="380" y="1"/>
                        <a:pt x="263"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p:nvPr/>
              </p:nvSpPr>
              <p:spPr>
                <a:xfrm>
                  <a:off x="4472883" y="1814065"/>
                  <a:ext cx="10393" cy="6753"/>
                </a:xfrm>
                <a:custGeom>
                  <a:avLst/>
                  <a:gdLst/>
                  <a:ahLst/>
                  <a:cxnLst/>
                  <a:rect l="l" t="t" r="r" b="b"/>
                  <a:pathLst>
                    <a:path w="534" h="347" extrusionOk="0">
                      <a:moveTo>
                        <a:pt x="300" y="1"/>
                      </a:moveTo>
                      <a:cubicBezTo>
                        <a:pt x="1" y="1"/>
                        <a:pt x="300" y="346"/>
                        <a:pt x="454" y="346"/>
                      </a:cubicBezTo>
                      <a:cubicBezTo>
                        <a:pt x="501" y="346"/>
                        <a:pt x="534" y="315"/>
                        <a:pt x="534" y="234"/>
                      </a:cubicBezTo>
                      <a:cubicBezTo>
                        <a:pt x="534" y="118"/>
                        <a:pt x="417" y="1"/>
                        <a:pt x="30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4461478" y="1765603"/>
                  <a:ext cx="9692" cy="7143"/>
                </a:xfrm>
                <a:custGeom>
                  <a:avLst/>
                  <a:gdLst/>
                  <a:ahLst/>
                  <a:cxnLst/>
                  <a:rect l="l" t="t" r="r" b="b"/>
                  <a:pathLst>
                    <a:path w="498" h="367" extrusionOk="0">
                      <a:moveTo>
                        <a:pt x="264" y="0"/>
                      </a:moveTo>
                      <a:cubicBezTo>
                        <a:pt x="0" y="30"/>
                        <a:pt x="265" y="367"/>
                        <a:pt x="413" y="367"/>
                      </a:cubicBezTo>
                      <a:cubicBezTo>
                        <a:pt x="461" y="367"/>
                        <a:pt x="497" y="330"/>
                        <a:pt x="497" y="234"/>
                      </a:cubicBezTo>
                      <a:cubicBezTo>
                        <a:pt x="497" y="117"/>
                        <a:pt x="380" y="0"/>
                        <a:pt x="26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4818770" y="1789075"/>
                  <a:ext cx="9692" cy="7162"/>
                </a:xfrm>
                <a:custGeom>
                  <a:avLst/>
                  <a:gdLst/>
                  <a:ahLst/>
                  <a:cxnLst/>
                  <a:rect l="l" t="t" r="r" b="b"/>
                  <a:pathLst>
                    <a:path w="498" h="368" extrusionOk="0">
                      <a:moveTo>
                        <a:pt x="234" y="1"/>
                      </a:moveTo>
                      <a:cubicBezTo>
                        <a:pt x="117" y="1"/>
                        <a:pt x="0" y="117"/>
                        <a:pt x="0" y="234"/>
                      </a:cubicBezTo>
                      <a:cubicBezTo>
                        <a:pt x="0" y="331"/>
                        <a:pt x="36" y="367"/>
                        <a:pt x="85" y="367"/>
                      </a:cubicBezTo>
                      <a:cubicBezTo>
                        <a:pt x="233" y="367"/>
                        <a:pt x="497" y="30"/>
                        <a:pt x="234"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4852090" y="1814026"/>
                  <a:ext cx="9692" cy="9186"/>
                </a:xfrm>
                <a:custGeom>
                  <a:avLst/>
                  <a:gdLst/>
                  <a:ahLst/>
                  <a:cxnLst/>
                  <a:rect l="l" t="t" r="r" b="b"/>
                  <a:pathLst>
                    <a:path w="498" h="472" extrusionOk="0">
                      <a:moveTo>
                        <a:pt x="261" y="1"/>
                      </a:moveTo>
                      <a:cubicBezTo>
                        <a:pt x="253" y="1"/>
                        <a:pt x="244" y="1"/>
                        <a:pt x="234" y="3"/>
                      </a:cubicBezTo>
                      <a:cubicBezTo>
                        <a:pt x="117" y="3"/>
                        <a:pt x="40" y="120"/>
                        <a:pt x="40" y="236"/>
                      </a:cubicBezTo>
                      <a:cubicBezTo>
                        <a:pt x="1" y="353"/>
                        <a:pt x="117" y="470"/>
                        <a:pt x="234" y="470"/>
                      </a:cubicBezTo>
                      <a:cubicBezTo>
                        <a:pt x="244" y="471"/>
                        <a:pt x="253" y="472"/>
                        <a:pt x="261" y="472"/>
                      </a:cubicBezTo>
                      <a:cubicBezTo>
                        <a:pt x="497" y="472"/>
                        <a:pt x="497" y="1"/>
                        <a:pt x="261"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4864215" y="1766362"/>
                  <a:ext cx="8349" cy="8349"/>
                </a:xfrm>
                <a:custGeom>
                  <a:avLst/>
                  <a:gdLst/>
                  <a:ahLst/>
                  <a:cxnLst/>
                  <a:rect l="l" t="t" r="r" b="b"/>
                  <a:pathLst>
                    <a:path w="429" h="429" extrusionOk="0">
                      <a:moveTo>
                        <a:pt x="234" y="0"/>
                      </a:moveTo>
                      <a:cubicBezTo>
                        <a:pt x="117" y="0"/>
                        <a:pt x="0" y="78"/>
                        <a:pt x="0" y="195"/>
                      </a:cubicBezTo>
                      <a:cubicBezTo>
                        <a:pt x="0" y="312"/>
                        <a:pt x="117" y="428"/>
                        <a:pt x="234" y="428"/>
                      </a:cubicBezTo>
                      <a:cubicBezTo>
                        <a:pt x="351" y="428"/>
                        <a:pt x="428" y="312"/>
                        <a:pt x="428" y="195"/>
                      </a:cubicBezTo>
                      <a:cubicBezTo>
                        <a:pt x="428" y="78"/>
                        <a:pt x="351" y="0"/>
                        <a:pt x="23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4218936" y="674068"/>
                  <a:ext cx="889164" cy="877078"/>
                </a:xfrm>
                <a:custGeom>
                  <a:avLst/>
                  <a:gdLst/>
                  <a:ahLst/>
                  <a:cxnLst/>
                  <a:rect l="l" t="t" r="r" b="b"/>
                  <a:pathLst>
                    <a:path w="45686" h="45065" extrusionOk="0">
                      <a:moveTo>
                        <a:pt x="26811" y="1"/>
                      </a:moveTo>
                      <a:cubicBezTo>
                        <a:pt x="26105" y="1"/>
                        <a:pt x="25393" y="294"/>
                        <a:pt x="24867" y="905"/>
                      </a:cubicBezTo>
                      <a:cubicBezTo>
                        <a:pt x="24351" y="372"/>
                        <a:pt x="23669" y="113"/>
                        <a:pt x="22991" y="113"/>
                      </a:cubicBezTo>
                      <a:cubicBezTo>
                        <a:pt x="22133" y="113"/>
                        <a:pt x="21281" y="528"/>
                        <a:pt x="20781" y="1333"/>
                      </a:cubicBezTo>
                      <a:cubicBezTo>
                        <a:pt x="20275" y="843"/>
                        <a:pt x="19631" y="606"/>
                        <a:pt x="18992" y="606"/>
                      </a:cubicBezTo>
                      <a:cubicBezTo>
                        <a:pt x="18107" y="606"/>
                        <a:pt x="17231" y="1058"/>
                        <a:pt x="16734" y="1916"/>
                      </a:cubicBezTo>
                      <a:cubicBezTo>
                        <a:pt x="16304" y="1654"/>
                        <a:pt x="15834" y="1530"/>
                        <a:pt x="15373" y="1530"/>
                      </a:cubicBezTo>
                      <a:cubicBezTo>
                        <a:pt x="14331" y="1530"/>
                        <a:pt x="13337" y="2161"/>
                        <a:pt x="12959" y="3240"/>
                      </a:cubicBezTo>
                      <a:cubicBezTo>
                        <a:pt x="12842" y="3240"/>
                        <a:pt x="12765" y="3240"/>
                        <a:pt x="12687" y="3201"/>
                      </a:cubicBezTo>
                      <a:cubicBezTo>
                        <a:pt x="11364" y="3201"/>
                        <a:pt x="10274" y="4173"/>
                        <a:pt x="10118" y="5458"/>
                      </a:cubicBezTo>
                      <a:cubicBezTo>
                        <a:pt x="10002" y="5458"/>
                        <a:pt x="9885" y="5419"/>
                        <a:pt x="9768" y="5419"/>
                      </a:cubicBezTo>
                      <a:cubicBezTo>
                        <a:pt x="8328" y="5419"/>
                        <a:pt x="7161" y="6586"/>
                        <a:pt x="7161" y="8026"/>
                      </a:cubicBezTo>
                      <a:cubicBezTo>
                        <a:pt x="5799" y="8143"/>
                        <a:pt x="4709" y="9271"/>
                        <a:pt x="4709" y="10633"/>
                      </a:cubicBezTo>
                      <a:lnTo>
                        <a:pt x="4709" y="10789"/>
                      </a:lnTo>
                      <a:cubicBezTo>
                        <a:pt x="3503" y="11022"/>
                        <a:pt x="2608" y="12073"/>
                        <a:pt x="2608" y="13357"/>
                      </a:cubicBezTo>
                      <a:cubicBezTo>
                        <a:pt x="2608" y="13746"/>
                        <a:pt x="2686" y="14135"/>
                        <a:pt x="2881" y="14486"/>
                      </a:cubicBezTo>
                      <a:cubicBezTo>
                        <a:pt x="1091" y="15069"/>
                        <a:pt x="507" y="17326"/>
                        <a:pt x="1791" y="18727"/>
                      </a:cubicBezTo>
                      <a:cubicBezTo>
                        <a:pt x="195" y="19661"/>
                        <a:pt x="40" y="21918"/>
                        <a:pt x="1480" y="23008"/>
                      </a:cubicBezTo>
                      <a:cubicBezTo>
                        <a:pt x="1" y="24292"/>
                        <a:pt x="429" y="26704"/>
                        <a:pt x="2258" y="27405"/>
                      </a:cubicBezTo>
                      <a:cubicBezTo>
                        <a:pt x="1908" y="27872"/>
                        <a:pt x="1713" y="28417"/>
                        <a:pt x="1674" y="29000"/>
                      </a:cubicBezTo>
                      <a:cubicBezTo>
                        <a:pt x="1674" y="30440"/>
                        <a:pt x="2881" y="31608"/>
                        <a:pt x="4320" y="31608"/>
                      </a:cubicBezTo>
                      <a:cubicBezTo>
                        <a:pt x="4437" y="31608"/>
                        <a:pt x="4593" y="31608"/>
                        <a:pt x="4748" y="31569"/>
                      </a:cubicBezTo>
                      <a:cubicBezTo>
                        <a:pt x="5254" y="32580"/>
                        <a:pt x="5799" y="33553"/>
                        <a:pt x="6461" y="34487"/>
                      </a:cubicBezTo>
                      <a:cubicBezTo>
                        <a:pt x="4826" y="36122"/>
                        <a:pt x="5994" y="38923"/>
                        <a:pt x="8328" y="38923"/>
                      </a:cubicBezTo>
                      <a:lnTo>
                        <a:pt x="8406" y="38923"/>
                      </a:lnTo>
                      <a:cubicBezTo>
                        <a:pt x="8406" y="40363"/>
                        <a:pt x="9574" y="41531"/>
                        <a:pt x="11052" y="41531"/>
                      </a:cubicBezTo>
                      <a:cubicBezTo>
                        <a:pt x="11442" y="41531"/>
                        <a:pt x="11792" y="41453"/>
                        <a:pt x="12181" y="41297"/>
                      </a:cubicBezTo>
                      <a:cubicBezTo>
                        <a:pt x="12283" y="42751"/>
                        <a:pt x="13506" y="43670"/>
                        <a:pt x="14763" y="43670"/>
                      </a:cubicBezTo>
                      <a:cubicBezTo>
                        <a:pt x="15424" y="43670"/>
                        <a:pt x="16094" y="43417"/>
                        <a:pt x="16617" y="42854"/>
                      </a:cubicBezTo>
                      <a:cubicBezTo>
                        <a:pt x="16908" y="44113"/>
                        <a:pt x="18027" y="44860"/>
                        <a:pt x="19169" y="44860"/>
                      </a:cubicBezTo>
                      <a:cubicBezTo>
                        <a:pt x="19862" y="44860"/>
                        <a:pt x="20563" y="44585"/>
                        <a:pt x="21092" y="43982"/>
                      </a:cubicBezTo>
                      <a:cubicBezTo>
                        <a:pt x="21613" y="44699"/>
                        <a:pt x="22402" y="45064"/>
                        <a:pt x="23192" y="45064"/>
                      </a:cubicBezTo>
                      <a:cubicBezTo>
                        <a:pt x="23818" y="45064"/>
                        <a:pt x="24446" y="44835"/>
                        <a:pt x="24945" y="44371"/>
                      </a:cubicBezTo>
                      <a:cubicBezTo>
                        <a:pt x="25444" y="44773"/>
                        <a:pt x="26032" y="44963"/>
                        <a:pt x="26609" y="44963"/>
                      </a:cubicBezTo>
                      <a:cubicBezTo>
                        <a:pt x="27651" y="44963"/>
                        <a:pt x="28655" y="44345"/>
                        <a:pt x="29030" y="43243"/>
                      </a:cubicBezTo>
                      <a:cubicBezTo>
                        <a:pt x="29561" y="43802"/>
                        <a:pt x="30241" y="44061"/>
                        <a:pt x="30912" y="44061"/>
                      </a:cubicBezTo>
                      <a:cubicBezTo>
                        <a:pt x="32014" y="44061"/>
                        <a:pt x="33089" y="43363"/>
                        <a:pt x="33428" y="42153"/>
                      </a:cubicBezTo>
                      <a:cubicBezTo>
                        <a:pt x="33828" y="42382"/>
                        <a:pt x="34255" y="42487"/>
                        <a:pt x="34672" y="42487"/>
                      </a:cubicBezTo>
                      <a:cubicBezTo>
                        <a:pt x="35959" y="42487"/>
                        <a:pt x="37163" y="41491"/>
                        <a:pt x="37280" y="40052"/>
                      </a:cubicBezTo>
                      <a:lnTo>
                        <a:pt x="37475" y="40052"/>
                      </a:lnTo>
                      <a:cubicBezTo>
                        <a:pt x="40004" y="40052"/>
                        <a:pt x="41055" y="36861"/>
                        <a:pt x="39031" y="35343"/>
                      </a:cubicBezTo>
                      <a:cubicBezTo>
                        <a:pt x="39498" y="34721"/>
                        <a:pt x="39965" y="34098"/>
                        <a:pt x="40354" y="33398"/>
                      </a:cubicBezTo>
                      <a:cubicBezTo>
                        <a:pt x="40627" y="33475"/>
                        <a:pt x="40860" y="33553"/>
                        <a:pt x="41094" y="33553"/>
                      </a:cubicBezTo>
                      <a:cubicBezTo>
                        <a:pt x="41142" y="33556"/>
                        <a:pt x="41190" y="33557"/>
                        <a:pt x="41238" y="33557"/>
                      </a:cubicBezTo>
                      <a:cubicBezTo>
                        <a:pt x="42650" y="33557"/>
                        <a:pt x="43781" y="32456"/>
                        <a:pt x="43857" y="31063"/>
                      </a:cubicBezTo>
                      <a:cubicBezTo>
                        <a:pt x="43857" y="30596"/>
                        <a:pt x="43779" y="30168"/>
                        <a:pt x="43584" y="29779"/>
                      </a:cubicBezTo>
                      <a:cubicBezTo>
                        <a:pt x="45141" y="29039"/>
                        <a:pt x="45530" y="27016"/>
                        <a:pt x="44401" y="25693"/>
                      </a:cubicBezTo>
                      <a:cubicBezTo>
                        <a:pt x="45024" y="25226"/>
                        <a:pt x="45374" y="24525"/>
                        <a:pt x="45413" y="23786"/>
                      </a:cubicBezTo>
                      <a:cubicBezTo>
                        <a:pt x="45452" y="22930"/>
                        <a:pt x="45102" y="22113"/>
                        <a:pt x="44440" y="21607"/>
                      </a:cubicBezTo>
                      <a:cubicBezTo>
                        <a:pt x="45685" y="20400"/>
                        <a:pt x="45452" y="18338"/>
                        <a:pt x="43934" y="17482"/>
                      </a:cubicBezTo>
                      <a:cubicBezTo>
                        <a:pt x="44868" y="16198"/>
                        <a:pt x="44479" y="14369"/>
                        <a:pt x="43078" y="13629"/>
                      </a:cubicBezTo>
                      <a:cubicBezTo>
                        <a:pt x="43156" y="13357"/>
                        <a:pt x="43234" y="13085"/>
                        <a:pt x="43234" y="12812"/>
                      </a:cubicBezTo>
                      <a:cubicBezTo>
                        <a:pt x="43312" y="11528"/>
                        <a:pt x="42417" y="10400"/>
                        <a:pt x="41172" y="10166"/>
                      </a:cubicBezTo>
                      <a:cubicBezTo>
                        <a:pt x="41210" y="9972"/>
                        <a:pt x="41210" y="9777"/>
                        <a:pt x="41249" y="9621"/>
                      </a:cubicBezTo>
                      <a:cubicBezTo>
                        <a:pt x="41288" y="8182"/>
                        <a:pt x="40199" y="6936"/>
                        <a:pt x="38759" y="6897"/>
                      </a:cubicBezTo>
                      <a:cubicBezTo>
                        <a:pt x="38720" y="5458"/>
                        <a:pt x="37591" y="4329"/>
                        <a:pt x="36152" y="4329"/>
                      </a:cubicBezTo>
                      <a:lnTo>
                        <a:pt x="35840" y="4329"/>
                      </a:lnTo>
                      <a:cubicBezTo>
                        <a:pt x="35566" y="3170"/>
                        <a:pt x="34502" y="2393"/>
                        <a:pt x="33361" y="2393"/>
                      </a:cubicBezTo>
                      <a:cubicBezTo>
                        <a:pt x="33047" y="2393"/>
                        <a:pt x="32727" y="2452"/>
                        <a:pt x="32416" y="2578"/>
                      </a:cubicBezTo>
                      <a:cubicBezTo>
                        <a:pt x="31962" y="1699"/>
                        <a:pt x="31075" y="1192"/>
                        <a:pt x="30146" y="1192"/>
                      </a:cubicBezTo>
                      <a:cubicBezTo>
                        <a:pt x="29799" y="1192"/>
                        <a:pt x="29446" y="1263"/>
                        <a:pt x="29108" y="1411"/>
                      </a:cubicBezTo>
                      <a:cubicBezTo>
                        <a:pt x="28626" y="489"/>
                        <a:pt x="27723" y="1"/>
                        <a:pt x="26811" y="1"/>
                      </a:cubicBez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4905106" y="1684639"/>
                  <a:ext cx="240868" cy="212686"/>
                </a:xfrm>
                <a:custGeom>
                  <a:avLst/>
                  <a:gdLst/>
                  <a:ahLst/>
                  <a:cxnLst/>
                  <a:rect l="l" t="t" r="r" b="b"/>
                  <a:pathLst>
                    <a:path w="12376" h="10928" extrusionOk="0">
                      <a:moveTo>
                        <a:pt x="6181" y="0"/>
                      </a:moveTo>
                      <a:cubicBezTo>
                        <a:pt x="4038" y="0"/>
                        <a:pt x="2018" y="1272"/>
                        <a:pt x="1168" y="3382"/>
                      </a:cubicBezTo>
                      <a:cubicBezTo>
                        <a:pt x="1" y="6145"/>
                        <a:pt x="1324" y="9336"/>
                        <a:pt x="4125" y="10503"/>
                      </a:cubicBezTo>
                      <a:cubicBezTo>
                        <a:pt x="4807" y="10791"/>
                        <a:pt x="5515" y="10928"/>
                        <a:pt x="6212" y="10928"/>
                      </a:cubicBezTo>
                      <a:cubicBezTo>
                        <a:pt x="8340" y="10928"/>
                        <a:pt x="10367" y="9656"/>
                        <a:pt x="11247" y="7546"/>
                      </a:cubicBezTo>
                      <a:cubicBezTo>
                        <a:pt x="12375" y="4783"/>
                        <a:pt x="11052" y="1592"/>
                        <a:pt x="8289"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4984630" y="1730201"/>
                  <a:ext cx="73490" cy="72537"/>
                </a:xfrm>
                <a:custGeom>
                  <a:avLst/>
                  <a:gdLst/>
                  <a:ahLst/>
                  <a:cxnLst/>
                  <a:rect l="l" t="t" r="r" b="b"/>
                  <a:pathLst>
                    <a:path w="3776" h="3727" extrusionOk="0">
                      <a:moveTo>
                        <a:pt x="3179" y="0"/>
                      </a:moveTo>
                      <a:cubicBezTo>
                        <a:pt x="2876" y="0"/>
                        <a:pt x="2579" y="52"/>
                        <a:pt x="2296" y="146"/>
                      </a:cubicBezTo>
                      <a:cubicBezTo>
                        <a:pt x="1324" y="457"/>
                        <a:pt x="545" y="1236"/>
                        <a:pt x="195" y="2247"/>
                      </a:cubicBezTo>
                      <a:cubicBezTo>
                        <a:pt x="39" y="2714"/>
                        <a:pt x="1" y="3220"/>
                        <a:pt x="117" y="3726"/>
                      </a:cubicBezTo>
                      <a:cubicBezTo>
                        <a:pt x="468" y="1858"/>
                        <a:pt x="1907" y="418"/>
                        <a:pt x="3775" y="68"/>
                      </a:cubicBezTo>
                      <a:cubicBezTo>
                        <a:pt x="3576" y="22"/>
                        <a:pt x="3376" y="0"/>
                        <a:pt x="3179"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4188653" y="1684639"/>
                  <a:ext cx="241607" cy="212686"/>
                </a:xfrm>
                <a:custGeom>
                  <a:avLst/>
                  <a:gdLst/>
                  <a:ahLst/>
                  <a:cxnLst/>
                  <a:rect l="l" t="t" r="r" b="b"/>
                  <a:pathLst>
                    <a:path w="12414" h="10928" extrusionOk="0">
                      <a:moveTo>
                        <a:pt x="6233" y="0"/>
                      </a:moveTo>
                      <a:cubicBezTo>
                        <a:pt x="5532" y="0"/>
                        <a:pt x="4817" y="137"/>
                        <a:pt x="4125" y="425"/>
                      </a:cubicBezTo>
                      <a:cubicBezTo>
                        <a:pt x="1323" y="1553"/>
                        <a:pt x="0" y="4783"/>
                        <a:pt x="1168" y="7546"/>
                      </a:cubicBezTo>
                      <a:cubicBezTo>
                        <a:pt x="2047" y="9656"/>
                        <a:pt x="4075" y="10928"/>
                        <a:pt x="6202" y="10928"/>
                      </a:cubicBezTo>
                      <a:cubicBezTo>
                        <a:pt x="6899" y="10928"/>
                        <a:pt x="7607" y="10791"/>
                        <a:pt x="8289" y="10503"/>
                      </a:cubicBezTo>
                      <a:cubicBezTo>
                        <a:pt x="11091" y="9336"/>
                        <a:pt x="12414" y="6145"/>
                        <a:pt x="11246" y="3382"/>
                      </a:cubicBezTo>
                      <a:cubicBezTo>
                        <a:pt x="10396" y="1272"/>
                        <a:pt x="8376" y="0"/>
                        <a:pt x="6233"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4277265" y="1730201"/>
                  <a:ext cx="72712" cy="71778"/>
                </a:xfrm>
                <a:custGeom>
                  <a:avLst/>
                  <a:gdLst/>
                  <a:ahLst/>
                  <a:cxnLst/>
                  <a:rect l="l" t="t" r="r" b="b"/>
                  <a:pathLst>
                    <a:path w="3736" h="3688" extrusionOk="0">
                      <a:moveTo>
                        <a:pt x="605" y="0"/>
                      </a:moveTo>
                      <a:cubicBezTo>
                        <a:pt x="414" y="0"/>
                        <a:pt x="223" y="22"/>
                        <a:pt x="39" y="68"/>
                      </a:cubicBezTo>
                      <a:lnTo>
                        <a:pt x="0" y="68"/>
                      </a:lnTo>
                      <a:cubicBezTo>
                        <a:pt x="1868" y="379"/>
                        <a:pt x="3308" y="1858"/>
                        <a:pt x="3658" y="3687"/>
                      </a:cubicBezTo>
                      <a:cubicBezTo>
                        <a:pt x="3736" y="3220"/>
                        <a:pt x="3736" y="2714"/>
                        <a:pt x="3580" y="2247"/>
                      </a:cubicBezTo>
                      <a:cubicBezTo>
                        <a:pt x="3386" y="1741"/>
                        <a:pt x="3113" y="1313"/>
                        <a:pt x="2763" y="963"/>
                      </a:cubicBezTo>
                      <a:cubicBezTo>
                        <a:pt x="2413" y="574"/>
                        <a:pt x="1946" y="302"/>
                        <a:pt x="1479" y="146"/>
                      </a:cubicBezTo>
                      <a:cubicBezTo>
                        <a:pt x="1196" y="52"/>
                        <a:pt x="899" y="0"/>
                        <a:pt x="605"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38"/>
              <p:cNvSpPr/>
              <p:nvPr/>
            </p:nvSpPr>
            <p:spPr>
              <a:xfrm>
                <a:off x="3117417" y="2632096"/>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Oi!</a:t>
                </a:r>
                <a:endParaRPr sz="1200">
                  <a:solidFill>
                    <a:schemeClr val="dk1"/>
                  </a:solidFill>
                  <a:latin typeface="Oswald"/>
                  <a:ea typeface="Oswald"/>
                  <a:cs typeface="Oswald"/>
                  <a:sym typeface="Oswald"/>
                </a:endParaRPr>
              </a:p>
            </p:txBody>
          </p:sp>
        </p:grpSp>
        <p:grpSp>
          <p:nvGrpSpPr>
            <p:cNvPr id="642" name="Google Shape;642;p38"/>
            <p:cNvGrpSpPr/>
            <p:nvPr/>
          </p:nvGrpSpPr>
          <p:grpSpPr>
            <a:xfrm>
              <a:off x="6027164" y="261052"/>
              <a:ext cx="764514" cy="1137412"/>
              <a:chOff x="3323877" y="799050"/>
              <a:chExt cx="624399" cy="928955"/>
            </a:xfrm>
          </p:grpSpPr>
          <p:grpSp>
            <p:nvGrpSpPr>
              <p:cNvPr id="643" name="Google Shape;643;p38"/>
              <p:cNvGrpSpPr/>
              <p:nvPr/>
            </p:nvGrpSpPr>
            <p:grpSpPr>
              <a:xfrm>
                <a:off x="3434746" y="1126821"/>
                <a:ext cx="402653" cy="601184"/>
                <a:chOff x="5700570" y="3455680"/>
                <a:chExt cx="769008" cy="1148174"/>
              </a:xfrm>
            </p:grpSpPr>
            <p:sp>
              <p:nvSpPr>
                <p:cNvPr id="644" name="Google Shape;644;p38"/>
                <p:cNvSpPr/>
                <p:nvPr/>
              </p:nvSpPr>
              <p:spPr>
                <a:xfrm>
                  <a:off x="5760977" y="4254864"/>
                  <a:ext cx="648195" cy="348990"/>
                </a:xfrm>
                <a:custGeom>
                  <a:avLst/>
                  <a:gdLst/>
                  <a:ahLst/>
                  <a:cxnLst/>
                  <a:rect l="l" t="t" r="r" b="b"/>
                  <a:pathLst>
                    <a:path w="46742" h="25166" extrusionOk="0">
                      <a:moveTo>
                        <a:pt x="23391" y="1"/>
                      </a:moveTo>
                      <a:cubicBezTo>
                        <a:pt x="202" y="1"/>
                        <a:pt x="0" y="8913"/>
                        <a:pt x="0" y="25166"/>
                      </a:cubicBezTo>
                      <a:lnTo>
                        <a:pt x="46742" y="25166"/>
                      </a:lnTo>
                      <a:cubicBezTo>
                        <a:pt x="46742" y="8913"/>
                        <a:pt x="46580" y="1"/>
                        <a:pt x="23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5883454" y="4202293"/>
                  <a:ext cx="403239" cy="276296"/>
                </a:xfrm>
                <a:custGeom>
                  <a:avLst/>
                  <a:gdLst/>
                  <a:ahLst/>
                  <a:cxnLst/>
                  <a:rect l="l" t="t" r="r" b="b"/>
                  <a:pathLst>
                    <a:path w="29078" h="19924" extrusionOk="0">
                      <a:moveTo>
                        <a:pt x="5405" y="1"/>
                      </a:moveTo>
                      <a:cubicBezTo>
                        <a:pt x="2420" y="1"/>
                        <a:pt x="0" y="2420"/>
                        <a:pt x="0" y="5405"/>
                      </a:cubicBezTo>
                      <a:cubicBezTo>
                        <a:pt x="0" y="13430"/>
                        <a:pt x="6493" y="19923"/>
                        <a:pt x="14559" y="19923"/>
                      </a:cubicBezTo>
                      <a:cubicBezTo>
                        <a:pt x="22585" y="19923"/>
                        <a:pt x="29078" y="13430"/>
                        <a:pt x="29078" y="5405"/>
                      </a:cubicBezTo>
                      <a:cubicBezTo>
                        <a:pt x="29078" y="2420"/>
                        <a:pt x="26658" y="1"/>
                        <a:pt x="23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5947203" y="4105539"/>
                  <a:ext cx="275741" cy="183661"/>
                </a:xfrm>
                <a:custGeom>
                  <a:avLst/>
                  <a:gdLst/>
                  <a:ahLst/>
                  <a:cxnLst/>
                  <a:rect l="l" t="t" r="r" b="b"/>
                  <a:pathLst>
                    <a:path w="19884" h="13244" extrusionOk="0">
                      <a:moveTo>
                        <a:pt x="1" y="1"/>
                      </a:moveTo>
                      <a:lnTo>
                        <a:pt x="1" y="9841"/>
                      </a:lnTo>
                      <a:cubicBezTo>
                        <a:pt x="3036" y="12102"/>
                        <a:pt x="6647" y="13243"/>
                        <a:pt x="10264" y="13243"/>
                      </a:cubicBezTo>
                      <a:cubicBezTo>
                        <a:pt x="13616" y="13243"/>
                        <a:pt x="16974" y="12263"/>
                        <a:pt x="19883" y="10285"/>
                      </a:cubicBezTo>
                      <a:lnTo>
                        <a:pt x="19883" y="1"/>
                      </a:ln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5947203" y="4105539"/>
                  <a:ext cx="275741" cy="158714"/>
                </a:xfrm>
                <a:custGeom>
                  <a:avLst/>
                  <a:gdLst/>
                  <a:ahLst/>
                  <a:cxnLst/>
                  <a:rect l="l" t="t" r="r" b="b"/>
                  <a:pathLst>
                    <a:path w="19884" h="11445" extrusionOk="0">
                      <a:moveTo>
                        <a:pt x="1" y="1"/>
                      </a:moveTo>
                      <a:lnTo>
                        <a:pt x="1" y="8268"/>
                      </a:lnTo>
                      <a:cubicBezTo>
                        <a:pt x="2985" y="10386"/>
                        <a:pt x="6474" y="11444"/>
                        <a:pt x="9957" y="11444"/>
                      </a:cubicBezTo>
                      <a:cubicBezTo>
                        <a:pt x="13441" y="11444"/>
                        <a:pt x="16919" y="10386"/>
                        <a:pt x="19883" y="8268"/>
                      </a:cubicBezTo>
                      <a:lnTo>
                        <a:pt x="19883" y="1"/>
                      </a:ln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5796769" y="3509930"/>
                  <a:ext cx="577165" cy="726491"/>
                </a:xfrm>
                <a:custGeom>
                  <a:avLst/>
                  <a:gdLst/>
                  <a:ahLst/>
                  <a:cxnLst/>
                  <a:rect l="l" t="t" r="r" b="b"/>
                  <a:pathLst>
                    <a:path w="41620" h="52388" extrusionOk="0">
                      <a:moveTo>
                        <a:pt x="20810" y="0"/>
                      </a:moveTo>
                      <a:cubicBezTo>
                        <a:pt x="9316" y="0"/>
                        <a:pt x="0" y="11736"/>
                        <a:pt x="0" y="26214"/>
                      </a:cubicBezTo>
                      <a:cubicBezTo>
                        <a:pt x="0" y="40652"/>
                        <a:pt x="9316" y="52388"/>
                        <a:pt x="20810" y="52388"/>
                      </a:cubicBezTo>
                      <a:cubicBezTo>
                        <a:pt x="32304" y="52388"/>
                        <a:pt x="41620" y="40652"/>
                        <a:pt x="41620" y="26214"/>
                      </a:cubicBezTo>
                      <a:cubicBezTo>
                        <a:pt x="41620" y="11736"/>
                        <a:pt x="32304" y="0"/>
                        <a:pt x="20810"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5795645" y="3803547"/>
                  <a:ext cx="46442" cy="139826"/>
                </a:xfrm>
                <a:custGeom>
                  <a:avLst/>
                  <a:gdLst/>
                  <a:ahLst/>
                  <a:cxnLst/>
                  <a:rect l="l" t="t" r="r" b="b"/>
                  <a:pathLst>
                    <a:path w="3349" h="10083" extrusionOk="0">
                      <a:moveTo>
                        <a:pt x="1" y="0"/>
                      </a:moveTo>
                      <a:lnTo>
                        <a:pt x="1" y="10082"/>
                      </a:lnTo>
                      <a:cubicBezTo>
                        <a:pt x="1856" y="10082"/>
                        <a:pt x="3348" y="8550"/>
                        <a:pt x="3348" y="6695"/>
                      </a:cubicBezTo>
                      <a:lnTo>
                        <a:pt x="3348"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29184" y="3803547"/>
                  <a:ext cx="46428" cy="139826"/>
                </a:xfrm>
                <a:custGeom>
                  <a:avLst/>
                  <a:gdLst/>
                  <a:ahLst/>
                  <a:cxnLst/>
                  <a:rect l="l" t="t" r="r" b="b"/>
                  <a:pathLst>
                    <a:path w="3348" h="10083" extrusionOk="0">
                      <a:moveTo>
                        <a:pt x="1" y="0"/>
                      </a:moveTo>
                      <a:lnTo>
                        <a:pt x="1" y="6695"/>
                      </a:lnTo>
                      <a:cubicBezTo>
                        <a:pt x="1" y="8550"/>
                        <a:pt x="1493" y="10082"/>
                        <a:pt x="3348" y="10082"/>
                      </a:cubicBezTo>
                      <a:lnTo>
                        <a:pt x="3348"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6293392" y="3934969"/>
                  <a:ext cx="176187" cy="175618"/>
                </a:xfrm>
                <a:custGeom>
                  <a:avLst/>
                  <a:gdLst/>
                  <a:ahLst/>
                  <a:cxnLst/>
                  <a:rect l="l" t="t" r="r" b="b"/>
                  <a:pathLst>
                    <a:path w="12705" h="12664" extrusionOk="0">
                      <a:moveTo>
                        <a:pt x="6373" y="0"/>
                      </a:moveTo>
                      <a:cubicBezTo>
                        <a:pt x="2864" y="0"/>
                        <a:pt x="1" y="2823"/>
                        <a:pt x="1" y="6332"/>
                      </a:cubicBezTo>
                      <a:cubicBezTo>
                        <a:pt x="1" y="9841"/>
                        <a:pt x="2864" y="12664"/>
                        <a:pt x="6373" y="12664"/>
                      </a:cubicBezTo>
                      <a:cubicBezTo>
                        <a:pt x="9841" y="12664"/>
                        <a:pt x="12704" y="9841"/>
                        <a:pt x="12704" y="6332"/>
                      </a:cubicBezTo>
                      <a:cubicBezTo>
                        <a:pt x="12704" y="2823"/>
                        <a:pt x="9841" y="0"/>
                        <a:pt x="6373"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6347641" y="3972578"/>
                  <a:ext cx="60407" cy="59713"/>
                </a:xfrm>
                <a:custGeom>
                  <a:avLst/>
                  <a:gdLst/>
                  <a:ahLst/>
                  <a:cxnLst/>
                  <a:rect l="l" t="t" r="r" b="b"/>
                  <a:pathLst>
                    <a:path w="4356" h="4306" extrusionOk="0">
                      <a:moveTo>
                        <a:pt x="3676" y="1"/>
                      </a:moveTo>
                      <a:cubicBezTo>
                        <a:pt x="3327" y="1"/>
                        <a:pt x="2980" y="54"/>
                        <a:pt x="2662" y="152"/>
                      </a:cubicBezTo>
                      <a:cubicBezTo>
                        <a:pt x="2098" y="353"/>
                        <a:pt x="1573" y="676"/>
                        <a:pt x="1130" y="1079"/>
                      </a:cubicBezTo>
                      <a:cubicBezTo>
                        <a:pt x="726" y="1523"/>
                        <a:pt x="404" y="2007"/>
                        <a:pt x="242" y="2612"/>
                      </a:cubicBezTo>
                      <a:cubicBezTo>
                        <a:pt x="41" y="3136"/>
                        <a:pt x="0" y="3741"/>
                        <a:pt x="121" y="4306"/>
                      </a:cubicBezTo>
                      <a:cubicBezTo>
                        <a:pt x="525" y="2168"/>
                        <a:pt x="2219" y="474"/>
                        <a:pt x="4356" y="71"/>
                      </a:cubicBezTo>
                      <a:cubicBezTo>
                        <a:pt x="4133" y="23"/>
                        <a:pt x="3904" y="1"/>
                        <a:pt x="3676"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5700570" y="3934969"/>
                  <a:ext cx="176187" cy="175618"/>
                </a:xfrm>
                <a:custGeom>
                  <a:avLst/>
                  <a:gdLst/>
                  <a:ahLst/>
                  <a:cxnLst/>
                  <a:rect l="l" t="t" r="r" b="b"/>
                  <a:pathLst>
                    <a:path w="12705" h="12664" extrusionOk="0">
                      <a:moveTo>
                        <a:pt x="6373" y="0"/>
                      </a:moveTo>
                      <a:cubicBezTo>
                        <a:pt x="2864" y="0"/>
                        <a:pt x="1" y="2823"/>
                        <a:pt x="1" y="6332"/>
                      </a:cubicBezTo>
                      <a:cubicBezTo>
                        <a:pt x="1" y="9841"/>
                        <a:pt x="2864" y="12664"/>
                        <a:pt x="6373" y="12664"/>
                      </a:cubicBezTo>
                      <a:cubicBezTo>
                        <a:pt x="9841" y="12664"/>
                        <a:pt x="12704" y="9841"/>
                        <a:pt x="12704" y="6332"/>
                      </a:cubicBezTo>
                      <a:cubicBezTo>
                        <a:pt x="12704" y="2823"/>
                        <a:pt x="9841" y="0"/>
                        <a:pt x="6373"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5762100" y="3972619"/>
                  <a:ext cx="60962" cy="59672"/>
                </a:xfrm>
                <a:custGeom>
                  <a:avLst/>
                  <a:gdLst/>
                  <a:ahLst/>
                  <a:cxnLst/>
                  <a:rect l="l" t="t" r="r" b="b"/>
                  <a:pathLst>
                    <a:path w="4396" h="4303" extrusionOk="0">
                      <a:moveTo>
                        <a:pt x="648" y="0"/>
                      </a:moveTo>
                      <a:cubicBezTo>
                        <a:pt x="429" y="0"/>
                        <a:pt x="212" y="23"/>
                        <a:pt x="0" y="68"/>
                      </a:cubicBezTo>
                      <a:lnTo>
                        <a:pt x="40" y="108"/>
                      </a:lnTo>
                      <a:cubicBezTo>
                        <a:pt x="2178" y="471"/>
                        <a:pt x="3872" y="2165"/>
                        <a:pt x="4235" y="4303"/>
                      </a:cubicBezTo>
                      <a:cubicBezTo>
                        <a:pt x="4396" y="3738"/>
                        <a:pt x="4356" y="3173"/>
                        <a:pt x="4154" y="2609"/>
                      </a:cubicBezTo>
                      <a:cubicBezTo>
                        <a:pt x="3993" y="2044"/>
                        <a:pt x="3670" y="1520"/>
                        <a:pt x="3226" y="1076"/>
                      </a:cubicBezTo>
                      <a:cubicBezTo>
                        <a:pt x="2823" y="673"/>
                        <a:pt x="2299" y="350"/>
                        <a:pt x="1734" y="189"/>
                      </a:cubicBezTo>
                      <a:cubicBezTo>
                        <a:pt x="1381" y="63"/>
                        <a:pt x="1013" y="0"/>
                        <a:pt x="648"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rot="5400000">
                  <a:off x="5930437" y="3919867"/>
                  <a:ext cx="87254" cy="20149"/>
                </a:xfrm>
                <a:custGeom>
                  <a:avLst/>
                  <a:gdLst/>
                  <a:ahLst/>
                  <a:cxnLst/>
                  <a:rect l="l" t="t" r="r" b="b"/>
                  <a:pathLst>
                    <a:path w="6292" h="1453" extrusionOk="0">
                      <a:moveTo>
                        <a:pt x="726" y="1"/>
                      </a:moveTo>
                      <a:cubicBezTo>
                        <a:pt x="323" y="1"/>
                        <a:pt x="0" y="323"/>
                        <a:pt x="0" y="726"/>
                      </a:cubicBezTo>
                      <a:cubicBezTo>
                        <a:pt x="0" y="1130"/>
                        <a:pt x="323" y="1452"/>
                        <a:pt x="726" y="1452"/>
                      </a:cubicBezTo>
                      <a:lnTo>
                        <a:pt x="5606" y="1452"/>
                      </a:lnTo>
                      <a:cubicBezTo>
                        <a:pt x="5969" y="1452"/>
                        <a:pt x="6291" y="1130"/>
                        <a:pt x="6291" y="726"/>
                      </a:cubicBezTo>
                      <a:cubicBezTo>
                        <a:pt x="6291" y="323"/>
                        <a:pt x="5969" y="1"/>
                        <a:pt x="560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p:nvPr/>
              </p:nvSpPr>
              <p:spPr>
                <a:xfrm rot="5400000">
                  <a:off x="6152456" y="3919867"/>
                  <a:ext cx="87254" cy="20149"/>
                </a:xfrm>
                <a:custGeom>
                  <a:avLst/>
                  <a:gdLst/>
                  <a:ahLst/>
                  <a:cxnLst/>
                  <a:rect l="l" t="t" r="r" b="b"/>
                  <a:pathLst>
                    <a:path w="6292" h="1453" extrusionOk="0">
                      <a:moveTo>
                        <a:pt x="727" y="1"/>
                      </a:moveTo>
                      <a:cubicBezTo>
                        <a:pt x="323" y="1"/>
                        <a:pt x="1" y="323"/>
                        <a:pt x="1" y="726"/>
                      </a:cubicBezTo>
                      <a:cubicBezTo>
                        <a:pt x="1" y="1130"/>
                        <a:pt x="323" y="1452"/>
                        <a:pt x="727" y="1452"/>
                      </a:cubicBezTo>
                      <a:lnTo>
                        <a:pt x="5566" y="1452"/>
                      </a:lnTo>
                      <a:cubicBezTo>
                        <a:pt x="5969" y="1452"/>
                        <a:pt x="6292" y="1130"/>
                        <a:pt x="6292" y="726"/>
                      </a:cubicBezTo>
                      <a:cubicBezTo>
                        <a:pt x="6292" y="323"/>
                        <a:pt x="5969" y="1"/>
                        <a:pt x="556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8"/>
                <p:cNvSpPr/>
                <p:nvPr/>
              </p:nvSpPr>
              <p:spPr>
                <a:xfrm>
                  <a:off x="5761531" y="3455680"/>
                  <a:ext cx="647085" cy="458473"/>
                </a:xfrm>
                <a:custGeom>
                  <a:avLst/>
                  <a:gdLst/>
                  <a:ahLst/>
                  <a:cxnLst/>
                  <a:rect l="l" t="t" r="r" b="b"/>
                  <a:pathLst>
                    <a:path w="46662" h="33061" extrusionOk="0">
                      <a:moveTo>
                        <a:pt x="23331" y="0"/>
                      </a:moveTo>
                      <a:cubicBezTo>
                        <a:pt x="17614" y="0"/>
                        <a:pt x="11898" y="2420"/>
                        <a:pt x="7865" y="7260"/>
                      </a:cubicBezTo>
                      <a:cubicBezTo>
                        <a:pt x="4639" y="11051"/>
                        <a:pt x="2582" y="15648"/>
                        <a:pt x="1856" y="20568"/>
                      </a:cubicBezTo>
                      <a:lnTo>
                        <a:pt x="1614" y="20568"/>
                      </a:lnTo>
                      <a:cubicBezTo>
                        <a:pt x="727" y="20568"/>
                        <a:pt x="1" y="21294"/>
                        <a:pt x="1" y="22181"/>
                      </a:cubicBezTo>
                      <a:lnTo>
                        <a:pt x="1" y="30328"/>
                      </a:lnTo>
                      <a:cubicBezTo>
                        <a:pt x="1" y="31175"/>
                        <a:pt x="727" y="31901"/>
                        <a:pt x="1614" y="31901"/>
                      </a:cubicBezTo>
                      <a:lnTo>
                        <a:pt x="12261" y="32667"/>
                      </a:lnTo>
                      <a:cubicBezTo>
                        <a:pt x="15951" y="32929"/>
                        <a:pt x="19641" y="33060"/>
                        <a:pt x="23331" y="33060"/>
                      </a:cubicBezTo>
                      <a:cubicBezTo>
                        <a:pt x="27021" y="33060"/>
                        <a:pt x="30711" y="32929"/>
                        <a:pt x="34401" y="32667"/>
                      </a:cubicBezTo>
                      <a:lnTo>
                        <a:pt x="45048" y="31901"/>
                      </a:lnTo>
                      <a:cubicBezTo>
                        <a:pt x="45935" y="31901"/>
                        <a:pt x="46661" y="31175"/>
                        <a:pt x="46661" y="30328"/>
                      </a:cubicBezTo>
                      <a:lnTo>
                        <a:pt x="46661" y="22181"/>
                      </a:lnTo>
                      <a:cubicBezTo>
                        <a:pt x="46661" y="21738"/>
                        <a:pt x="46500" y="21334"/>
                        <a:pt x="46218" y="21052"/>
                      </a:cubicBezTo>
                      <a:cubicBezTo>
                        <a:pt x="45895" y="20730"/>
                        <a:pt x="45492" y="20568"/>
                        <a:pt x="45048" y="20568"/>
                      </a:cubicBezTo>
                      <a:lnTo>
                        <a:pt x="44806" y="20568"/>
                      </a:lnTo>
                      <a:cubicBezTo>
                        <a:pt x="44080" y="15648"/>
                        <a:pt x="41983" y="11051"/>
                        <a:pt x="38797" y="7260"/>
                      </a:cubicBezTo>
                      <a:cubicBezTo>
                        <a:pt x="34764" y="2420"/>
                        <a:pt x="29048" y="0"/>
                        <a:pt x="23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5917568" y="4050180"/>
                  <a:ext cx="335011" cy="127526"/>
                </a:xfrm>
                <a:custGeom>
                  <a:avLst/>
                  <a:gdLst/>
                  <a:ahLst/>
                  <a:cxnLst/>
                  <a:rect l="l" t="t" r="r" b="b"/>
                  <a:pathLst>
                    <a:path w="24158" h="9196" extrusionOk="0">
                      <a:moveTo>
                        <a:pt x="0" y="0"/>
                      </a:moveTo>
                      <a:cubicBezTo>
                        <a:pt x="0" y="5082"/>
                        <a:pt x="4114" y="9195"/>
                        <a:pt x="9195" y="9195"/>
                      </a:cubicBezTo>
                      <a:lnTo>
                        <a:pt x="15003" y="9195"/>
                      </a:lnTo>
                      <a:cubicBezTo>
                        <a:pt x="20044" y="9195"/>
                        <a:pt x="24158" y="5082"/>
                        <a:pt x="24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5897433" y="4020531"/>
                  <a:ext cx="124170" cy="17348"/>
                </a:xfrm>
                <a:custGeom>
                  <a:avLst/>
                  <a:gdLst/>
                  <a:ahLst/>
                  <a:cxnLst/>
                  <a:rect l="l" t="t" r="r" b="b"/>
                  <a:pathLst>
                    <a:path w="8954" h="1251" extrusionOk="0">
                      <a:moveTo>
                        <a:pt x="1251" y="1"/>
                      </a:moveTo>
                      <a:cubicBezTo>
                        <a:pt x="565" y="1"/>
                        <a:pt x="1" y="565"/>
                        <a:pt x="1" y="1251"/>
                      </a:cubicBezTo>
                      <a:lnTo>
                        <a:pt x="8349" y="1251"/>
                      </a:lnTo>
                      <a:cubicBezTo>
                        <a:pt x="8671" y="1251"/>
                        <a:pt x="8954" y="969"/>
                        <a:pt x="8954" y="646"/>
                      </a:cubicBezTo>
                      <a:cubicBezTo>
                        <a:pt x="8954" y="283"/>
                        <a:pt x="8671" y="1"/>
                        <a:pt x="834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p:nvPr/>
              </p:nvSpPr>
              <p:spPr>
                <a:xfrm>
                  <a:off x="6148545" y="4020531"/>
                  <a:ext cx="124170" cy="17348"/>
                </a:xfrm>
                <a:custGeom>
                  <a:avLst/>
                  <a:gdLst/>
                  <a:ahLst/>
                  <a:cxnLst/>
                  <a:rect l="l" t="t" r="r" b="b"/>
                  <a:pathLst>
                    <a:path w="8954" h="1251" extrusionOk="0">
                      <a:moveTo>
                        <a:pt x="646" y="1"/>
                      </a:moveTo>
                      <a:cubicBezTo>
                        <a:pt x="283" y="1"/>
                        <a:pt x="0" y="283"/>
                        <a:pt x="0" y="646"/>
                      </a:cubicBezTo>
                      <a:cubicBezTo>
                        <a:pt x="0" y="969"/>
                        <a:pt x="283" y="1251"/>
                        <a:pt x="646" y="1251"/>
                      </a:cubicBezTo>
                      <a:lnTo>
                        <a:pt x="8953" y="1251"/>
                      </a:lnTo>
                      <a:cubicBezTo>
                        <a:pt x="8953" y="565"/>
                        <a:pt x="8429" y="1"/>
                        <a:pt x="774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6009843" y="3963286"/>
                  <a:ext cx="150462" cy="69005"/>
                </a:xfrm>
                <a:custGeom>
                  <a:avLst/>
                  <a:gdLst/>
                  <a:ahLst/>
                  <a:cxnLst/>
                  <a:rect l="l" t="t" r="r" b="b"/>
                  <a:pathLst>
                    <a:path w="10850" h="4976" extrusionOk="0">
                      <a:moveTo>
                        <a:pt x="5383" y="0"/>
                      </a:moveTo>
                      <a:cubicBezTo>
                        <a:pt x="2685" y="0"/>
                        <a:pt x="1" y="484"/>
                        <a:pt x="1" y="1467"/>
                      </a:cubicBezTo>
                      <a:cubicBezTo>
                        <a:pt x="1" y="3403"/>
                        <a:pt x="2461" y="4976"/>
                        <a:pt x="5445" y="4976"/>
                      </a:cubicBezTo>
                      <a:cubicBezTo>
                        <a:pt x="8430" y="4976"/>
                        <a:pt x="10849" y="3403"/>
                        <a:pt x="10849" y="1467"/>
                      </a:cubicBezTo>
                      <a:cubicBezTo>
                        <a:pt x="10849" y="494"/>
                        <a:pt x="8109" y="0"/>
                        <a:pt x="5383"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5958394" y="4091006"/>
                  <a:ext cx="85576" cy="18472"/>
                </a:xfrm>
                <a:custGeom>
                  <a:avLst/>
                  <a:gdLst/>
                  <a:ahLst/>
                  <a:cxnLst/>
                  <a:rect l="l" t="t" r="r" b="b"/>
                  <a:pathLst>
                    <a:path w="6171" h="1332" extrusionOk="0">
                      <a:moveTo>
                        <a:pt x="1533" y="0"/>
                      </a:moveTo>
                      <a:lnTo>
                        <a:pt x="1452" y="41"/>
                      </a:lnTo>
                      <a:cubicBezTo>
                        <a:pt x="928" y="363"/>
                        <a:pt x="444" y="686"/>
                        <a:pt x="1" y="1089"/>
                      </a:cubicBezTo>
                      <a:cubicBezTo>
                        <a:pt x="533" y="899"/>
                        <a:pt x="1030" y="673"/>
                        <a:pt x="1524" y="411"/>
                      </a:cubicBezTo>
                      <a:lnTo>
                        <a:pt x="1524" y="411"/>
                      </a:lnTo>
                      <a:cubicBezTo>
                        <a:pt x="1988" y="718"/>
                        <a:pt x="2484" y="1022"/>
                        <a:pt x="2945" y="1291"/>
                      </a:cubicBezTo>
                      <a:lnTo>
                        <a:pt x="3025" y="1331"/>
                      </a:lnTo>
                      <a:lnTo>
                        <a:pt x="3066" y="1331"/>
                      </a:lnTo>
                      <a:cubicBezTo>
                        <a:pt x="4114" y="1331"/>
                        <a:pt x="5122" y="1250"/>
                        <a:pt x="6171" y="1129"/>
                      </a:cubicBezTo>
                      <a:cubicBezTo>
                        <a:pt x="5122" y="968"/>
                        <a:pt x="4114" y="887"/>
                        <a:pt x="3066" y="887"/>
                      </a:cubicBezTo>
                      <a:lnTo>
                        <a:pt x="3186" y="887"/>
                      </a:lnTo>
                      <a:cubicBezTo>
                        <a:pt x="2662" y="605"/>
                        <a:pt x="2138" y="323"/>
                        <a:pt x="1614" y="41"/>
                      </a:cubicBezTo>
                      <a:lnTo>
                        <a:pt x="153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6126732" y="4090438"/>
                  <a:ext cx="85022" cy="18472"/>
                </a:xfrm>
                <a:custGeom>
                  <a:avLst/>
                  <a:gdLst/>
                  <a:ahLst/>
                  <a:cxnLst/>
                  <a:rect l="l" t="t" r="r" b="b"/>
                  <a:pathLst>
                    <a:path w="6131" h="1332" extrusionOk="0">
                      <a:moveTo>
                        <a:pt x="4638" y="1"/>
                      </a:moveTo>
                      <a:lnTo>
                        <a:pt x="4517" y="41"/>
                      </a:lnTo>
                      <a:cubicBezTo>
                        <a:pt x="3955" y="322"/>
                        <a:pt x="3473" y="603"/>
                        <a:pt x="2951" y="924"/>
                      </a:cubicBezTo>
                      <a:lnTo>
                        <a:pt x="2951" y="924"/>
                      </a:lnTo>
                      <a:cubicBezTo>
                        <a:pt x="2816" y="920"/>
                        <a:pt x="2680" y="918"/>
                        <a:pt x="2543" y="918"/>
                      </a:cubicBezTo>
                      <a:cubicBezTo>
                        <a:pt x="1699" y="918"/>
                        <a:pt x="836" y="996"/>
                        <a:pt x="1" y="1130"/>
                      </a:cubicBezTo>
                      <a:cubicBezTo>
                        <a:pt x="1009" y="1291"/>
                        <a:pt x="2057" y="1332"/>
                        <a:pt x="3066" y="1332"/>
                      </a:cubicBezTo>
                      <a:lnTo>
                        <a:pt x="3187" y="1332"/>
                      </a:lnTo>
                      <a:cubicBezTo>
                        <a:pt x="3648" y="1024"/>
                        <a:pt x="4147" y="753"/>
                        <a:pt x="4612" y="448"/>
                      </a:cubicBezTo>
                      <a:lnTo>
                        <a:pt x="4612" y="448"/>
                      </a:lnTo>
                      <a:cubicBezTo>
                        <a:pt x="5109" y="680"/>
                        <a:pt x="5638" y="941"/>
                        <a:pt x="6131" y="1130"/>
                      </a:cubicBezTo>
                      <a:cubicBezTo>
                        <a:pt x="5687" y="727"/>
                        <a:pt x="5203" y="364"/>
                        <a:pt x="4719" y="41"/>
                      </a:cubicBezTo>
                      <a:lnTo>
                        <a:pt x="463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38"/>
              <p:cNvSpPr/>
              <p:nvPr/>
            </p:nvSpPr>
            <p:spPr>
              <a:xfrm>
                <a:off x="3323877" y="799050"/>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Aluu!</a:t>
                </a:r>
                <a:endParaRPr/>
              </a:p>
            </p:txBody>
          </p:sp>
        </p:grpSp>
        <p:grpSp>
          <p:nvGrpSpPr>
            <p:cNvPr id="665" name="Google Shape;665;p38"/>
            <p:cNvGrpSpPr/>
            <p:nvPr/>
          </p:nvGrpSpPr>
          <p:grpSpPr>
            <a:xfrm>
              <a:off x="6960760" y="2578418"/>
              <a:ext cx="908307" cy="1279629"/>
              <a:chOff x="4232409" y="2816611"/>
              <a:chExt cx="741839" cy="1045107"/>
            </a:xfrm>
          </p:grpSpPr>
          <p:grpSp>
            <p:nvGrpSpPr>
              <p:cNvPr id="666" name="Google Shape;666;p38"/>
              <p:cNvGrpSpPr/>
              <p:nvPr/>
            </p:nvGrpSpPr>
            <p:grpSpPr>
              <a:xfrm>
                <a:off x="4232409" y="3077700"/>
                <a:ext cx="741839" cy="784017"/>
                <a:chOff x="7457471" y="2218780"/>
                <a:chExt cx="1105407" cy="1168431"/>
              </a:xfrm>
            </p:grpSpPr>
            <p:sp>
              <p:nvSpPr>
                <p:cNvPr id="667" name="Google Shape;667;p38"/>
                <p:cNvSpPr/>
                <p:nvPr/>
              </p:nvSpPr>
              <p:spPr>
                <a:xfrm>
                  <a:off x="8247427" y="2220103"/>
                  <a:ext cx="283996" cy="279616"/>
                </a:xfrm>
                <a:custGeom>
                  <a:avLst/>
                  <a:gdLst/>
                  <a:ahLst/>
                  <a:cxnLst/>
                  <a:rect l="l" t="t" r="r" b="b"/>
                  <a:pathLst>
                    <a:path w="24901" h="24517" extrusionOk="0">
                      <a:moveTo>
                        <a:pt x="13880" y="1"/>
                      </a:moveTo>
                      <a:cubicBezTo>
                        <a:pt x="13231" y="1"/>
                        <a:pt x="12585" y="189"/>
                        <a:pt x="12031" y="575"/>
                      </a:cubicBezTo>
                      <a:lnTo>
                        <a:pt x="11991" y="535"/>
                      </a:lnTo>
                      <a:lnTo>
                        <a:pt x="11591" y="935"/>
                      </a:lnTo>
                      <a:lnTo>
                        <a:pt x="9673" y="2734"/>
                      </a:lnTo>
                      <a:lnTo>
                        <a:pt x="1" y="12006"/>
                      </a:lnTo>
                      <a:lnTo>
                        <a:pt x="1359" y="13405"/>
                      </a:lnTo>
                      <a:lnTo>
                        <a:pt x="8793" y="6291"/>
                      </a:lnTo>
                      <a:lnTo>
                        <a:pt x="10072" y="7690"/>
                      </a:lnTo>
                      <a:lnTo>
                        <a:pt x="2678" y="14764"/>
                      </a:lnTo>
                      <a:lnTo>
                        <a:pt x="3997" y="16163"/>
                      </a:lnTo>
                      <a:lnTo>
                        <a:pt x="11431" y="9089"/>
                      </a:lnTo>
                      <a:lnTo>
                        <a:pt x="12750" y="10447"/>
                      </a:lnTo>
                      <a:lnTo>
                        <a:pt x="5316" y="17522"/>
                      </a:lnTo>
                      <a:lnTo>
                        <a:pt x="6675" y="18961"/>
                      </a:lnTo>
                      <a:lnTo>
                        <a:pt x="14069" y="11886"/>
                      </a:lnTo>
                      <a:lnTo>
                        <a:pt x="15388" y="13245"/>
                      </a:lnTo>
                      <a:lnTo>
                        <a:pt x="7954" y="20319"/>
                      </a:lnTo>
                      <a:lnTo>
                        <a:pt x="9313" y="21718"/>
                      </a:lnTo>
                      <a:lnTo>
                        <a:pt x="16747" y="14644"/>
                      </a:lnTo>
                      <a:lnTo>
                        <a:pt x="18026" y="16003"/>
                      </a:lnTo>
                      <a:lnTo>
                        <a:pt x="10632" y="23077"/>
                      </a:lnTo>
                      <a:lnTo>
                        <a:pt x="11951" y="24516"/>
                      </a:lnTo>
                      <a:lnTo>
                        <a:pt x="19385" y="17402"/>
                      </a:lnTo>
                      <a:lnTo>
                        <a:pt x="21823" y="15084"/>
                      </a:lnTo>
                      <a:lnTo>
                        <a:pt x="23941" y="13085"/>
                      </a:lnTo>
                      <a:lnTo>
                        <a:pt x="23901" y="13045"/>
                      </a:lnTo>
                      <a:cubicBezTo>
                        <a:pt x="24900" y="11726"/>
                        <a:pt x="24780" y="9888"/>
                        <a:pt x="23661" y="8689"/>
                      </a:cubicBezTo>
                      <a:lnTo>
                        <a:pt x="16347" y="1055"/>
                      </a:lnTo>
                      <a:cubicBezTo>
                        <a:pt x="15675" y="360"/>
                        <a:pt x="14775" y="1"/>
                        <a:pt x="13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7584192" y="2321927"/>
                  <a:ext cx="863815" cy="863815"/>
                </a:xfrm>
                <a:custGeom>
                  <a:avLst/>
                  <a:gdLst/>
                  <a:ahLst/>
                  <a:cxnLst/>
                  <a:rect l="l" t="t" r="r" b="b"/>
                  <a:pathLst>
                    <a:path w="75740" h="75740" extrusionOk="0">
                      <a:moveTo>
                        <a:pt x="37890" y="1"/>
                      </a:moveTo>
                      <a:cubicBezTo>
                        <a:pt x="16947" y="1"/>
                        <a:pt x="1" y="16947"/>
                        <a:pt x="1" y="37850"/>
                      </a:cubicBezTo>
                      <a:cubicBezTo>
                        <a:pt x="1" y="58793"/>
                        <a:pt x="16947" y="75739"/>
                        <a:pt x="37890" y="75739"/>
                      </a:cubicBezTo>
                      <a:cubicBezTo>
                        <a:pt x="58793" y="75739"/>
                        <a:pt x="75739" y="58793"/>
                        <a:pt x="75739" y="37850"/>
                      </a:cubicBezTo>
                      <a:cubicBezTo>
                        <a:pt x="75739" y="16947"/>
                        <a:pt x="58793" y="1"/>
                        <a:pt x="3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7457471" y="2218780"/>
                  <a:ext cx="1105407" cy="1015684"/>
                </a:xfrm>
                <a:custGeom>
                  <a:avLst/>
                  <a:gdLst/>
                  <a:ahLst/>
                  <a:cxnLst/>
                  <a:rect l="l" t="t" r="r" b="b"/>
                  <a:pathLst>
                    <a:path w="96923" h="89056" extrusionOk="0">
                      <a:moveTo>
                        <a:pt x="54183" y="1"/>
                      </a:moveTo>
                      <a:cubicBezTo>
                        <a:pt x="51311" y="1"/>
                        <a:pt x="48423" y="1174"/>
                        <a:pt x="46323" y="3609"/>
                      </a:cubicBezTo>
                      <a:cubicBezTo>
                        <a:pt x="44193" y="1392"/>
                        <a:pt x="41487" y="378"/>
                        <a:pt x="38824" y="378"/>
                      </a:cubicBezTo>
                      <a:cubicBezTo>
                        <a:pt x="34093" y="378"/>
                        <a:pt x="29495" y="3580"/>
                        <a:pt x="28498" y="8925"/>
                      </a:cubicBezTo>
                      <a:cubicBezTo>
                        <a:pt x="27076" y="8296"/>
                        <a:pt x="25634" y="8008"/>
                        <a:pt x="24238" y="8008"/>
                      </a:cubicBezTo>
                      <a:cubicBezTo>
                        <a:pt x="17827" y="8008"/>
                        <a:pt x="12370" y="14077"/>
                        <a:pt x="14109" y="21035"/>
                      </a:cubicBezTo>
                      <a:cubicBezTo>
                        <a:pt x="7275" y="22234"/>
                        <a:pt x="3478" y="29668"/>
                        <a:pt x="6556" y="35903"/>
                      </a:cubicBezTo>
                      <a:cubicBezTo>
                        <a:pt x="800" y="39540"/>
                        <a:pt x="1" y="47653"/>
                        <a:pt x="4957" y="52330"/>
                      </a:cubicBezTo>
                      <a:cubicBezTo>
                        <a:pt x="1040" y="57805"/>
                        <a:pt x="3278" y="65519"/>
                        <a:pt x="9513" y="68037"/>
                      </a:cubicBezTo>
                      <a:cubicBezTo>
                        <a:pt x="9313" y="68836"/>
                        <a:pt x="9233" y="69675"/>
                        <a:pt x="9233" y="70475"/>
                      </a:cubicBezTo>
                      <a:cubicBezTo>
                        <a:pt x="9233" y="75711"/>
                        <a:pt x="13070" y="80147"/>
                        <a:pt x="18266" y="80866"/>
                      </a:cubicBezTo>
                      <a:cubicBezTo>
                        <a:pt x="19526" y="85906"/>
                        <a:pt x="23961" y="88808"/>
                        <a:pt x="28487" y="88808"/>
                      </a:cubicBezTo>
                      <a:cubicBezTo>
                        <a:pt x="31283" y="88808"/>
                        <a:pt x="34114" y="87699"/>
                        <a:pt x="36251" y="85303"/>
                      </a:cubicBezTo>
                      <a:cubicBezTo>
                        <a:pt x="41847" y="79028"/>
                        <a:pt x="38170" y="69036"/>
                        <a:pt x="29817" y="67917"/>
                      </a:cubicBezTo>
                      <a:cubicBezTo>
                        <a:pt x="29017" y="64680"/>
                        <a:pt x="26739" y="62082"/>
                        <a:pt x="23662" y="60803"/>
                      </a:cubicBezTo>
                      <a:cubicBezTo>
                        <a:pt x="24541" y="57206"/>
                        <a:pt x="23422" y="53369"/>
                        <a:pt x="20744" y="50811"/>
                      </a:cubicBezTo>
                      <a:cubicBezTo>
                        <a:pt x="22942" y="47693"/>
                        <a:pt x="23262" y="43617"/>
                        <a:pt x="21583" y="40179"/>
                      </a:cubicBezTo>
                      <a:cubicBezTo>
                        <a:pt x="24621" y="38261"/>
                        <a:pt x="26459" y="34944"/>
                        <a:pt x="26459" y="31347"/>
                      </a:cubicBezTo>
                      <a:cubicBezTo>
                        <a:pt x="26459" y="30507"/>
                        <a:pt x="26380" y="29668"/>
                        <a:pt x="26180" y="28829"/>
                      </a:cubicBezTo>
                      <a:cubicBezTo>
                        <a:pt x="30416" y="28069"/>
                        <a:pt x="33773" y="24752"/>
                        <a:pt x="34613" y="20475"/>
                      </a:cubicBezTo>
                      <a:cubicBezTo>
                        <a:pt x="35974" y="21072"/>
                        <a:pt x="37412" y="21361"/>
                        <a:pt x="38835" y="21361"/>
                      </a:cubicBezTo>
                      <a:cubicBezTo>
                        <a:pt x="41797" y="21361"/>
                        <a:pt x="44698" y="20107"/>
                        <a:pt x="46723" y="17758"/>
                      </a:cubicBezTo>
                      <a:cubicBezTo>
                        <a:pt x="48751" y="19858"/>
                        <a:pt x="51493" y="20952"/>
                        <a:pt x="54263" y="20952"/>
                      </a:cubicBezTo>
                      <a:cubicBezTo>
                        <a:pt x="56079" y="20952"/>
                        <a:pt x="57906" y="20482"/>
                        <a:pt x="59552" y="19516"/>
                      </a:cubicBezTo>
                      <a:cubicBezTo>
                        <a:pt x="61231" y="22594"/>
                        <a:pt x="64389" y="24592"/>
                        <a:pt x="67906" y="24872"/>
                      </a:cubicBezTo>
                      <a:lnTo>
                        <a:pt x="67906" y="24992"/>
                      </a:lnTo>
                      <a:cubicBezTo>
                        <a:pt x="67906" y="29188"/>
                        <a:pt x="70384" y="32985"/>
                        <a:pt x="74261" y="34624"/>
                      </a:cubicBezTo>
                      <a:cubicBezTo>
                        <a:pt x="73981" y="35623"/>
                        <a:pt x="73821" y="36622"/>
                        <a:pt x="73821" y="37621"/>
                      </a:cubicBezTo>
                      <a:cubicBezTo>
                        <a:pt x="73821" y="40979"/>
                        <a:pt x="75420" y="44176"/>
                        <a:pt x="78177" y="46135"/>
                      </a:cubicBezTo>
                      <a:cubicBezTo>
                        <a:pt x="75260" y="49292"/>
                        <a:pt x="74580" y="53888"/>
                        <a:pt x="76459" y="57765"/>
                      </a:cubicBezTo>
                      <a:cubicBezTo>
                        <a:pt x="72822" y="59484"/>
                        <a:pt x="70544" y="63161"/>
                        <a:pt x="70544" y="67197"/>
                      </a:cubicBezTo>
                      <a:cubicBezTo>
                        <a:pt x="70544" y="67517"/>
                        <a:pt x="70544" y="67837"/>
                        <a:pt x="70584" y="68157"/>
                      </a:cubicBezTo>
                      <a:cubicBezTo>
                        <a:pt x="61591" y="69276"/>
                        <a:pt x="58154" y="80467"/>
                        <a:pt x="64948" y="86422"/>
                      </a:cubicBezTo>
                      <a:cubicBezTo>
                        <a:pt x="67022" y="88239"/>
                        <a:pt x="69452" y="89055"/>
                        <a:pt x="71829" y="89055"/>
                      </a:cubicBezTo>
                      <a:cubicBezTo>
                        <a:pt x="77241" y="89055"/>
                        <a:pt x="82374" y="84824"/>
                        <a:pt x="82374" y="78548"/>
                      </a:cubicBezTo>
                      <a:cubicBezTo>
                        <a:pt x="82374" y="78229"/>
                        <a:pt x="82374" y="77909"/>
                        <a:pt x="82334" y="77589"/>
                      </a:cubicBezTo>
                      <a:cubicBezTo>
                        <a:pt x="89448" y="76670"/>
                        <a:pt x="93565" y="69076"/>
                        <a:pt x="90407" y="62641"/>
                      </a:cubicBezTo>
                      <a:cubicBezTo>
                        <a:pt x="94044" y="60883"/>
                        <a:pt x="96363" y="57246"/>
                        <a:pt x="96363" y="53209"/>
                      </a:cubicBezTo>
                      <a:cubicBezTo>
                        <a:pt x="96363" y="49852"/>
                        <a:pt x="94764" y="46694"/>
                        <a:pt x="92006" y="44736"/>
                      </a:cubicBezTo>
                      <a:cubicBezTo>
                        <a:pt x="96922" y="39380"/>
                        <a:pt x="95044" y="30787"/>
                        <a:pt x="88369" y="27989"/>
                      </a:cubicBezTo>
                      <a:cubicBezTo>
                        <a:pt x="90327" y="21594"/>
                        <a:pt x="85851" y="15080"/>
                        <a:pt x="79177" y="14560"/>
                      </a:cubicBezTo>
                      <a:lnTo>
                        <a:pt x="79177" y="14440"/>
                      </a:lnTo>
                      <a:cubicBezTo>
                        <a:pt x="79177" y="8325"/>
                        <a:pt x="74158" y="3958"/>
                        <a:pt x="68709" y="3958"/>
                      </a:cubicBezTo>
                      <a:cubicBezTo>
                        <a:pt x="66928" y="3958"/>
                        <a:pt x="65102" y="4424"/>
                        <a:pt x="63389" y="5448"/>
                      </a:cubicBezTo>
                      <a:cubicBezTo>
                        <a:pt x="61425" y="1877"/>
                        <a:pt x="57816" y="1"/>
                        <a:pt x="54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7743737" y="3089552"/>
                  <a:ext cx="553393" cy="297659"/>
                </a:xfrm>
                <a:custGeom>
                  <a:avLst/>
                  <a:gdLst/>
                  <a:ahLst/>
                  <a:cxnLst/>
                  <a:rect l="l" t="t" r="r" b="b"/>
                  <a:pathLst>
                    <a:path w="48522" h="26099" extrusionOk="0">
                      <a:moveTo>
                        <a:pt x="24261" y="0"/>
                      </a:moveTo>
                      <a:cubicBezTo>
                        <a:pt x="160" y="0"/>
                        <a:pt x="1" y="9233"/>
                        <a:pt x="1" y="26099"/>
                      </a:cubicBezTo>
                      <a:lnTo>
                        <a:pt x="48521" y="26099"/>
                      </a:lnTo>
                      <a:cubicBezTo>
                        <a:pt x="48521" y="9233"/>
                        <a:pt x="48361" y="0"/>
                        <a:pt x="24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8"/>
                <p:cNvSpPr/>
                <p:nvPr/>
              </p:nvSpPr>
              <p:spPr>
                <a:xfrm>
                  <a:off x="7902825" y="2899465"/>
                  <a:ext cx="235673" cy="305414"/>
                </a:xfrm>
                <a:custGeom>
                  <a:avLst/>
                  <a:gdLst/>
                  <a:ahLst/>
                  <a:cxnLst/>
                  <a:rect l="l" t="t" r="r" b="b"/>
                  <a:pathLst>
                    <a:path w="20664" h="26779" extrusionOk="0">
                      <a:moveTo>
                        <a:pt x="0" y="1"/>
                      </a:moveTo>
                      <a:lnTo>
                        <a:pt x="0" y="16427"/>
                      </a:lnTo>
                      <a:cubicBezTo>
                        <a:pt x="0" y="22143"/>
                        <a:pt x="4596" y="26739"/>
                        <a:pt x="10312" y="26779"/>
                      </a:cubicBezTo>
                      <a:cubicBezTo>
                        <a:pt x="16027" y="26779"/>
                        <a:pt x="20623" y="22143"/>
                        <a:pt x="20663" y="16427"/>
                      </a:cubicBezTo>
                      <a:lnTo>
                        <a:pt x="20663" y="1"/>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8"/>
                <p:cNvSpPr/>
                <p:nvPr/>
              </p:nvSpPr>
              <p:spPr>
                <a:xfrm>
                  <a:off x="7902825" y="2961462"/>
                  <a:ext cx="235673" cy="157332"/>
                </a:xfrm>
                <a:custGeom>
                  <a:avLst/>
                  <a:gdLst/>
                  <a:ahLst/>
                  <a:cxnLst/>
                  <a:rect l="l" t="t" r="r" b="b"/>
                  <a:pathLst>
                    <a:path w="20664" h="13795" extrusionOk="0">
                      <a:moveTo>
                        <a:pt x="0" y="0"/>
                      </a:moveTo>
                      <a:lnTo>
                        <a:pt x="0" y="10232"/>
                      </a:lnTo>
                      <a:cubicBezTo>
                        <a:pt x="3162" y="12603"/>
                        <a:pt x="6919" y="13795"/>
                        <a:pt x="10686" y="13795"/>
                      </a:cubicBezTo>
                      <a:cubicBezTo>
                        <a:pt x="14156" y="13795"/>
                        <a:pt x="17635" y="12783"/>
                        <a:pt x="20663" y="10751"/>
                      </a:cubicBezTo>
                      <a:lnTo>
                        <a:pt x="20663" y="0"/>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7743281" y="3115532"/>
                  <a:ext cx="553850" cy="271679"/>
                </a:xfrm>
                <a:custGeom>
                  <a:avLst/>
                  <a:gdLst/>
                  <a:ahLst/>
                  <a:cxnLst/>
                  <a:rect l="l" t="t" r="r" b="b"/>
                  <a:pathLst>
                    <a:path w="48562" h="23821" extrusionOk="0">
                      <a:moveTo>
                        <a:pt x="8873" y="0"/>
                      </a:moveTo>
                      <a:cubicBezTo>
                        <a:pt x="120" y="3677"/>
                        <a:pt x="1" y="11831"/>
                        <a:pt x="1" y="23821"/>
                      </a:cubicBezTo>
                      <a:lnTo>
                        <a:pt x="8873" y="23821"/>
                      </a:lnTo>
                      <a:lnTo>
                        <a:pt x="8873" y="19824"/>
                      </a:lnTo>
                      <a:lnTo>
                        <a:pt x="39728" y="19824"/>
                      </a:lnTo>
                      <a:lnTo>
                        <a:pt x="39728" y="23821"/>
                      </a:lnTo>
                      <a:lnTo>
                        <a:pt x="48561" y="23821"/>
                      </a:lnTo>
                      <a:cubicBezTo>
                        <a:pt x="48561" y="11831"/>
                        <a:pt x="48481" y="3677"/>
                        <a:pt x="39728" y="0"/>
                      </a:cubicBezTo>
                      <a:lnTo>
                        <a:pt x="39728" y="14069"/>
                      </a:lnTo>
                      <a:lnTo>
                        <a:pt x="8873" y="14069"/>
                      </a:lnTo>
                      <a:lnTo>
                        <a:pt x="8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521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7968611" y="2852621"/>
                  <a:ext cx="95455" cy="43832"/>
                </a:xfrm>
                <a:custGeom>
                  <a:avLst/>
                  <a:gdLst/>
                  <a:ahLst/>
                  <a:cxnLst/>
                  <a:rect l="l" t="t" r="r" b="b"/>
                  <a:pathLst>
                    <a:path w="10792" h="4957" extrusionOk="0">
                      <a:moveTo>
                        <a:pt x="5396" y="0"/>
                      </a:moveTo>
                      <a:cubicBezTo>
                        <a:pt x="2438" y="0"/>
                        <a:pt x="0" y="1599"/>
                        <a:pt x="0" y="3517"/>
                      </a:cubicBezTo>
                      <a:cubicBezTo>
                        <a:pt x="0" y="4477"/>
                        <a:pt x="2698" y="4956"/>
                        <a:pt x="5396" y="4956"/>
                      </a:cubicBezTo>
                      <a:cubicBezTo>
                        <a:pt x="8094" y="4956"/>
                        <a:pt x="10792" y="4477"/>
                        <a:pt x="10792" y="3517"/>
                      </a:cubicBezTo>
                      <a:cubicBezTo>
                        <a:pt x="10792" y="1599"/>
                        <a:pt x="8394" y="0"/>
                        <a:pt x="5396"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8"/>
                <p:cNvSpPr/>
                <p:nvPr/>
              </p:nvSpPr>
              <p:spPr>
                <a:xfrm>
                  <a:off x="7985928" y="2837776"/>
                  <a:ext cx="61172" cy="42948"/>
                </a:xfrm>
                <a:custGeom>
                  <a:avLst/>
                  <a:gdLst/>
                  <a:ahLst/>
                  <a:cxnLst/>
                  <a:rect l="l" t="t" r="r" b="b"/>
                  <a:pathLst>
                    <a:path w="6916" h="4857" extrusionOk="0">
                      <a:moveTo>
                        <a:pt x="3438" y="1"/>
                      </a:moveTo>
                      <a:cubicBezTo>
                        <a:pt x="1560" y="1"/>
                        <a:pt x="1" y="1559"/>
                        <a:pt x="1" y="3478"/>
                      </a:cubicBezTo>
                      <a:cubicBezTo>
                        <a:pt x="1" y="4397"/>
                        <a:pt x="1729" y="4857"/>
                        <a:pt x="3458" y="4857"/>
                      </a:cubicBezTo>
                      <a:cubicBezTo>
                        <a:pt x="5187" y="4857"/>
                        <a:pt x="6915" y="4397"/>
                        <a:pt x="6915" y="3478"/>
                      </a:cubicBezTo>
                      <a:cubicBezTo>
                        <a:pt x="6915" y="1559"/>
                        <a:pt x="5357" y="1"/>
                        <a:pt x="343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8158081" y="2847321"/>
                  <a:ext cx="200580" cy="176515"/>
                </a:xfrm>
                <a:custGeom>
                  <a:avLst/>
                  <a:gdLst/>
                  <a:ahLst/>
                  <a:cxnLst/>
                  <a:rect l="l" t="t" r="r" b="b"/>
                  <a:pathLst>
                    <a:path w="17587" h="15477" extrusionOk="0">
                      <a:moveTo>
                        <a:pt x="8805" y="0"/>
                      </a:moveTo>
                      <a:cubicBezTo>
                        <a:pt x="5762" y="0"/>
                        <a:pt x="2879" y="1781"/>
                        <a:pt x="1640" y="4772"/>
                      </a:cubicBezTo>
                      <a:cubicBezTo>
                        <a:pt x="1" y="8729"/>
                        <a:pt x="1879" y="13246"/>
                        <a:pt x="5836" y="14884"/>
                      </a:cubicBezTo>
                      <a:cubicBezTo>
                        <a:pt x="6807" y="15286"/>
                        <a:pt x="7811" y="15476"/>
                        <a:pt x="8798" y="15476"/>
                      </a:cubicBezTo>
                      <a:cubicBezTo>
                        <a:pt x="11835" y="15476"/>
                        <a:pt x="14711" y="13674"/>
                        <a:pt x="15948" y="10688"/>
                      </a:cubicBezTo>
                      <a:cubicBezTo>
                        <a:pt x="17587" y="6731"/>
                        <a:pt x="15708" y="2215"/>
                        <a:pt x="11751" y="576"/>
                      </a:cubicBezTo>
                      <a:cubicBezTo>
                        <a:pt x="10786" y="186"/>
                        <a:pt x="9787" y="0"/>
                        <a:pt x="880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8224640" y="2885151"/>
                  <a:ext cx="60173" cy="59910"/>
                </a:xfrm>
                <a:custGeom>
                  <a:avLst/>
                  <a:gdLst/>
                  <a:ahLst/>
                  <a:cxnLst/>
                  <a:rect l="l" t="t" r="r" b="b"/>
                  <a:pathLst>
                    <a:path w="5276" h="5253" extrusionOk="0">
                      <a:moveTo>
                        <a:pt x="4447" y="1"/>
                      </a:moveTo>
                      <a:cubicBezTo>
                        <a:pt x="4027" y="1"/>
                        <a:pt x="3605" y="73"/>
                        <a:pt x="3198" y="216"/>
                      </a:cubicBezTo>
                      <a:cubicBezTo>
                        <a:pt x="2518" y="456"/>
                        <a:pt x="1879" y="816"/>
                        <a:pt x="1399" y="1336"/>
                      </a:cubicBezTo>
                      <a:cubicBezTo>
                        <a:pt x="880" y="1855"/>
                        <a:pt x="480" y="2495"/>
                        <a:pt x="280" y="3174"/>
                      </a:cubicBezTo>
                      <a:cubicBezTo>
                        <a:pt x="40" y="3853"/>
                        <a:pt x="0" y="4573"/>
                        <a:pt x="120" y="5252"/>
                      </a:cubicBezTo>
                      <a:cubicBezTo>
                        <a:pt x="280" y="4613"/>
                        <a:pt x="520" y="3973"/>
                        <a:pt x="800" y="3374"/>
                      </a:cubicBezTo>
                      <a:cubicBezTo>
                        <a:pt x="1399" y="2255"/>
                        <a:pt x="2318" y="1336"/>
                        <a:pt x="3437" y="776"/>
                      </a:cubicBezTo>
                      <a:cubicBezTo>
                        <a:pt x="3997" y="456"/>
                        <a:pt x="4636" y="256"/>
                        <a:pt x="5276" y="97"/>
                      </a:cubicBezTo>
                      <a:cubicBezTo>
                        <a:pt x="5004" y="33"/>
                        <a:pt x="4726" y="1"/>
                        <a:pt x="4447"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7677189" y="2847344"/>
                  <a:ext cx="194193" cy="176276"/>
                </a:xfrm>
                <a:custGeom>
                  <a:avLst/>
                  <a:gdLst/>
                  <a:ahLst/>
                  <a:cxnLst/>
                  <a:rect l="l" t="t" r="r" b="b"/>
                  <a:pathLst>
                    <a:path w="17027" h="15456" extrusionOk="0">
                      <a:moveTo>
                        <a:pt x="8515" y="0"/>
                      </a:moveTo>
                      <a:cubicBezTo>
                        <a:pt x="5017" y="0"/>
                        <a:pt x="1854" y="2415"/>
                        <a:pt x="999" y="5969"/>
                      </a:cubicBezTo>
                      <a:cubicBezTo>
                        <a:pt x="0" y="10126"/>
                        <a:pt x="2598" y="14283"/>
                        <a:pt x="6755" y="15242"/>
                      </a:cubicBezTo>
                      <a:cubicBezTo>
                        <a:pt x="7357" y="15387"/>
                        <a:pt x="7959" y="15456"/>
                        <a:pt x="8551" y="15456"/>
                      </a:cubicBezTo>
                      <a:cubicBezTo>
                        <a:pt x="12048" y="15456"/>
                        <a:pt x="15207" y="13041"/>
                        <a:pt x="16027" y="9487"/>
                      </a:cubicBezTo>
                      <a:cubicBezTo>
                        <a:pt x="17026" y="5370"/>
                        <a:pt x="14469" y="1173"/>
                        <a:pt x="10312" y="214"/>
                      </a:cubicBezTo>
                      <a:cubicBezTo>
                        <a:pt x="9710" y="69"/>
                        <a:pt x="9108" y="0"/>
                        <a:pt x="851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7747843" y="2885151"/>
                  <a:ext cx="60629" cy="59910"/>
                </a:xfrm>
                <a:custGeom>
                  <a:avLst/>
                  <a:gdLst/>
                  <a:ahLst/>
                  <a:cxnLst/>
                  <a:rect l="l" t="t" r="r" b="b"/>
                  <a:pathLst>
                    <a:path w="5316" h="5253" extrusionOk="0">
                      <a:moveTo>
                        <a:pt x="858" y="1"/>
                      </a:moveTo>
                      <a:cubicBezTo>
                        <a:pt x="576" y="1"/>
                        <a:pt x="288" y="33"/>
                        <a:pt x="0" y="97"/>
                      </a:cubicBezTo>
                      <a:cubicBezTo>
                        <a:pt x="640" y="256"/>
                        <a:pt x="1279" y="456"/>
                        <a:pt x="1879" y="776"/>
                      </a:cubicBezTo>
                      <a:cubicBezTo>
                        <a:pt x="2998" y="1336"/>
                        <a:pt x="3917" y="2255"/>
                        <a:pt x="4517" y="3374"/>
                      </a:cubicBezTo>
                      <a:cubicBezTo>
                        <a:pt x="4796" y="3973"/>
                        <a:pt x="5036" y="4613"/>
                        <a:pt x="5156" y="5252"/>
                      </a:cubicBezTo>
                      <a:cubicBezTo>
                        <a:pt x="5316" y="4573"/>
                        <a:pt x="5276" y="3853"/>
                        <a:pt x="5036" y="3174"/>
                      </a:cubicBezTo>
                      <a:cubicBezTo>
                        <a:pt x="4796" y="2495"/>
                        <a:pt x="4437" y="1855"/>
                        <a:pt x="3917" y="1336"/>
                      </a:cubicBezTo>
                      <a:cubicBezTo>
                        <a:pt x="3397" y="816"/>
                        <a:pt x="2758" y="456"/>
                        <a:pt x="2079" y="216"/>
                      </a:cubicBezTo>
                      <a:cubicBezTo>
                        <a:pt x="1695" y="73"/>
                        <a:pt x="1282" y="1"/>
                        <a:pt x="85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7911938" y="2836110"/>
                  <a:ext cx="20073" cy="45130"/>
                </a:xfrm>
                <a:custGeom>
                  <a:avLst/>
                  <a:gdLst/>
                  <a:ahLst/>
                  <a:cxnLst/>
                  <a:rect l="l" t="t" r="r" b="b"/>
                  <a:pathLst>
                    <a:path w="1760" h="3957" extrusionOk="0">
                      <a:moveTo>
                        <a:pt x="880" y="0"/>
                      </a:moveTo>
                      <a:cubicBezTo>
                        <a:pt x="400" y="0"/>
                        <a:pt x="1" y="360"/>
                        <a:pt x="1" y="879"/>
                      </a:cubicBezTo>
                      <a:lnTo>
                        <a:pt x="1" y="3118"/>
                      </a:lnTo>
                      <a:cubicBezTo>
                        <a:pt x="1" y="3597"/>
                        <a:pt x="400" y="3957"/>
                        <a:pt x="880" y="3957"/>
                      </a:cubicBezTo>
                      <a:cubicBezTo>
                        <a:pt x="1359" y="3957"/>
                        <a:pt x="1759" y="3597"/>
                        <a:pt x="1759" y="3118"/>
                      </a:cubicBezTo>
                      <a:lnTo>
                        <a:pt x="1759" y="879"/>
                      </a:lnTo>
                      <a:cubicBezTo>
                        <a:pt x="1759" y="360"/>
                        <a:pt x="1359" y="0"/>
                        <a:pt x="880"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8101113" y="2836110"/>
                  <a:ext cx="20061" cy="45130"/>
                </a:xfrm>
                <a:custGeom>
                  <a:avLst/>
                  <a:gdLst/>
                  <a:ahLst/>
                  <a:cxnLst/>
                  <a:rect l="l" t="t" r="r" b="b"/>
                  <a:pathLst>
                    <a:path w="1759" h="3957" extrusionOk="0">
                      <a:moveTo>
                        <a:pt x="879" y="0"/>
                      </a:moveTo>
                      <a:cubicBezTo>
                        <a:pt x="400" y="0"/>
                        <a:pt x="0" y="360"/>
                        <a:pt x="0" y="879"/>
                      </a:cubicBezTo>
                      <a:lnTo>
                        <a:pt x="0" y="3118"/>
                      </a:lnTo>
                      <a:cubicBezTo>
                        <a:pt x="0" y="3597"/>
                        <a:pt x="400" y="3957"/>
                        <a:pt x="879" y="3957"/>
                      </a:cubicBezTo>
                      <a:cubicBezTo>
                        <a:pt x="1359" y="3957"/>
                        <a:pt x="1759" y="3597"/>
                        <a:pt x="1759" y="3118"/>
                      </a:cubicBezTo>
                      <a:lnTo>
                        <a:pt x="1759" y="879"/>
                      </a:lnTo>
                      <a:cubicBezTo>
                        <a:pt x="1759" y="400"/>
                        <a:pt x="1359" y="0"/>
                        <a:pt x="87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7784761" y="2470990"/>
                  <a:ext cx="462222" cy="427573"/>
                </a:xfrm>
                <a:custGeom>
                  <a:avLst/>
                  <a:gdLst/>
                  <a:ahLst/>
                  <a:cxnLst/>
                  <a:rect l="l" t="t" r="r" b="b"/>
                  <a:pathLst>
                    <a:path w="40528" h="37490" extrusionOk="0">
                      <a:moveTo>
                        <a:pt x="3957" y="0"/>
                      </a:moveTo>
                      <a:lnTo>
                        <a:pt x="3957" y="320"/>
                      </a:lnTo>
                      <a:lnTo>
                        <a:pt x="81" y="320"/>
                      </a:lnTo>
                      <a:lnTo>
                        <a:pt x="81" y="34132"/>
                      </a:lnTo>
                      <a:cubicBezTo>
                        <a:pt x="1" y="35971"/>
                        <a:pt x="1479" y="37490"/>
                        <a:pt x="3318" y="37490"/>
                      </a:cubicBezTo>
                      <a:cubicBezTo>
                        <a:pt x="5116" y="37490"/>
                        <a:pt x="6595" y="35971"/>
                        <a:pt x="6515" y="34132"/>
                      </a:cubicBezTo>
                      <a:lnTo>
                        <a:pt x="6515" y="24300"/>
                      </a:lnTo>
                      <a:cubicBezTo>
                        <a:pt x="8448" y="25892"/>
                        <a:pt x="10795" y="26675"/>
                        <a:pt x="13133" y="26675"/>
                      </a:cubicBezTo>
                      <a:cubicBezTo>
                        <a:pt x="15725" y="26675"/>
                        <a:pt x="18308" y="25712"/>
                        <a:pt x="20304" y="23821"/>
                      </a:cubicBezTo>
                      <a:cubicBezTo>
                        <a:pt x="22322" y="25712"/>
                        <a:pt x="24914" y="26675"/>
                        <a:pt x="27511" y="26675"/>
                      </a:cubicBezTo>
                      <a:cubicBezTo>
                        <a:pt x="29853" y="26675"/>
                        <a:pt x="32200" y="25892"/>
                        <a:pt x="34133" y="24300"/>
                      </a:cubicBezTo>
                      <a:lnTo>
                        <a:pt x="34133" y="34132"/>
                      </a:lnTo>
                      <a:cubicBezTo>
                        <a:pt x="34133" y="35931"/>
                        <a:pt x="35572" y="37370"/>
                        <a:pt x="37330" y="37370"/>
                      </a:cubicBezTo>
                      <a:cubicBezTo>
                        <a:pt x="39089" y="37370"/>
                        <a:pt x="40528" y="35931"/>
                        <a:pt x="40528" y="34132"/>
                      </a:cubicBezTo>
                      <a:lnTo>
                        <a:pt x="40528" y="320"/>
                      </a:lnTo>
                      <a:lnTo>
                        <a:pt x="36691" y="320"/>
                      </a:lnTo>
                      <a:lnTo>
                        <a:pt x="36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7974121" y="2946167"/>
                  <a:ext cx="61157" cy="61138"/>
                </a:xfrm>
                <a:custGeom>
                  <a:avLst/>
                  <a:gdLst/>
                  <a:ahLst/>
                  <a:cxnLst/>
                  <a:rect l="l" t="t" r="r" b="b"/>
                  <a:pathLst>
                    <a:path w="7395" h="7395" extrusionOk="0">
                      <a:moveTo>
                        <a:pt x="3718" y="0"/>
                      </a:moveTo>
                      <a:cubicBezTo>
                        <a:pt x="1640" y="0"/>
                        <a:pt x="1" y="1639"/>
                        <a:pt x="1" y="3717"/>
                      </a:cubicBezTo>
                      <a:cubicBezTo>
                        <a:pt x="1" y="5755"/>
                        <a:pt x="1640" y="7394"/>
                        <a:pt x="3718" y="7394"/>
                      </a:cubicBezTo>
                      <a:cubicBezTo>
                        <a:pt x="5756" y="7394"/>
                        <a:pt x="7395" y="5755"/>
                        <a:pt x="7395" y="3717"/>
                      </a:cubicBezTo>
                      <a:cubicBezTo>
                        <a:pt x="7395" y="1639"/>
                        <a:pt x="5756" y="0"/>
                        <a:pt x="3718"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7989435" y="2962375"/>
                  <a:ext cx="29174" cy="29185"/>
                </a:xfrm>
                <a:custGeom>
                  <a:avLst/>
                  <a:gdLst/>
                  <a:ahLst/>
                  <a:cxnLst/>
                  <a:rect l="l" t="t" r="r" b="b"/>
                  <a:pathLst>
                    <a:path w="2558" h="2559" extrusionOk="0">
                      <a:moveTo>
                        <a:pt x="1279" y="0"/>
                      </a:moveTo>
                      <a:cubicBezTo>
                        <a:pt x="560" y="0"/>
                        <a:pt x="0" y="560"/>
                        <a:pt x="0" y="1279"/>
                      </a:cubicBezTo>
                      <a:cubicBezTo>
                        <a:pt x="0" y="1998"/>
                        <a:pt x="560" y="2558"/>
                        <a:pt x="1279" y="2558"/>
                      </a:cubicBezTo>
                      <a:cubicBezTo>
                        <a:pt x="1998" y="2558"/>
                        <a:pt x="2558" y="1998"/>
                        <a:pt x="2558" y="1279"/>
                      </a:cubicBezTo>
                      <a:cubicBezTo>
                        <a:pt x="2558" y="560"/>
                        <a:pt x="1998" y="0"/>
                        <a:pt x="1279"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38"/>
              <p:cNvSpPr/>
              <p:nvPr/>
            </p:nvSpPr>
            <p:spPr>
              <a:xfrm>
                <a:off x="4291129" y="2816611"/>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Jambo!</a:t>
                </a:r>
                <a:endParaRPr/>
              </a:p>
            </p:txBody>
          </p:sp>
        </p:grpSp>
        <p:grpSp>
          <p:nvGrpSpPr>
            <p:cNvPr id="688" name="Google Shape;688;p38"/>
            <p:cNvGrpSpPr/>
            <p:nvPr/>
          </p:nvGrpSpPr>
          <p:grpSpPr>
            <a:xfrm>
              <a:off x="8038148" y="721628"/>
              <a:ext cx="764514" cy="1181390"/>
              <a:chOff x="4774615" y="1089052"/>
              <a:chExt cx="624399" cy="964873"/>
            </a:xfrm>
          </p:grpSpPr>
          <p:grpSp>
            <p:nvGrpSpPr>
              <p:cNvPr id="689" name="Google Shape;689;p38"/>
              <p:cNvGrpSpPr/>
              <p:nvPr/>
            </p:nvGrpSpPr>
            <p:grpSpPr>
              <a:xfrm>
                <a:off x="4848209" y="1394123"/>
                <a:ext cx="477211" cy="659802"/>
                <a:chOff x="7638902" y="3559731"/>
                <a:chExt cx="755319" cy="1044322"/>
              </a:xfrm>
            </p:grpSpPr>
            <p:sp>
              <p:nvSpPr>
                <p:cNvPr id="690" name="Google Shape;690;p38"/>
                <p:cNvSpPr/>
                <p:nvPr/>
              </p:nvSpPr>
              <p:spPr>
                <a:xfrm>
                  <a:off x="7638902" y="4239834"/>
                  <a:ext cx="676910" cy="364219"/>
                </a:xfrm>
                <a:custGeom>
                  <a:avLst/>
                  <a:gdLst/>
                  <a:ahLst/>
                  <a:cxnLst/>
                  <a:rect l="l" t="t" r="r" b="b"/>
                  <a:pathLst>
                    <a:path w="59352" h="31935" extrusionOk="0">
                      <a:moveTo>
                        <a:pt x="29656" y="0"/>
                      </a:moveTo>
                      <a:cubicBezTo>
                        <a:pt x="200" y="0"/>
                        <a:pt x="0" y="14309"/>
                        <a:pt x="0" y="31934"/>
                      </a:cubicBezTo>
                      <a:lnTo>
                        <a:pt x="59352" y="31934"/>
                      </a:lnTo>
                      <a:cubicBezTo>
                        <a:pt x="59352" y="14309"/>
                        <a:pt x="59152" y="0"/>
                        <a:pt x="29656"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7767436" y="3691470"/>
                  <a:ext cx="419373" cy="527858"/>
                </a:xfrm>
                <a:custGeom>
                  <a:avLst/>
                  <a:gdLst/>
                  <a:ahLst/>
                  <a:cxnLst/>
                  <a:rect l="l" t="t" r="r" b="b"/>
                  <a:pathLst>
                    <a:path w="36771" h="46283" extrusionOk="0">
                      <a:moveTo>
                        <a:pt x="18386" y="0"/>
                      </a:moveTo>
                      <a:cubicBezTo>
                        <a:pt x="8234" y="0"/>
                        <a:pt x="1" y="10352"/>
                        <a:pt x="1" y="23142"/>
                      </a:cubicBezTo>
                      <a:cubicBezTo>
                        <a:pt x="1" y="35931"/>
                        <a:pt x="8234" y="46283"/>
                        <a:pt x="18386" y="46283"/>
                      </a:cubicBezTo>
                      <a:cubicBezTo>
                        <a:pt x="28538" y="46283"/>
                        <a:pt x="36771" y="35931"/>
                        <a:pt x="36771" y="23142"/>
                      </a:cubicBezTo>
                      <a:cubicBezTo>
                        <a:pt x="36771" y="10352"/>
                        <a:pt x="28538" y="0"/>
                        <a:pt x="18386"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7646646" y="3948015"/>
                  <a:ext cx="170950" cy="158917"/>
                </a:xfrm>
                <a:custGeom>
                  <a:avLst/>
                  <a:gdLst/>
                  <a:ahLst/>
                  <a:cxnLst/>
                  <a:rect l="l" t="t" r="r" b="b"/>
                  <a:pathLst>
                    <a:path w="14989" h="13934" extrusionOk="0">
                      <a:moveTo>
                        <a:pt x="7487" y="1"/>
                      </a:moveTo>
                      <a:cubicBezTo>
                        <a:pt x="4121" y="1"/>
                        <a:pt x="1141" y="2418"/>
                        <a:pt x="600" y="5843"/>
                      </a:cubicBezTo>
                      <a:cubicBezTo>
                        <a:pt x="0" y="9640"/>
                        <a:pt x="2558" y="13237"/>
                        <a:pt x="6355" y="13837"/>
                      </a:cubicBezTo>
                      <a:cubicBezTo>
                        <a:pt x="6743" y="13902"/>
                        <a:pt x="7128" y="13934"/>
                        <a:pt x="7508" y="13934"/>
                      </a:cubicBezTo>
                      <a:cubicBezTo>
                        <a:pt x="10855" y="13934"/>
                        <a:pt x="13810" y="11491"/>
                        <a:pt x="14349" y="8082"/>
                      </a:cubicBezTo>
                      <a:cubicBezTo>
                        <a:pt x="14988" y="4285"/>
                        <a:pt x="12390" y="728"/>
                        <a:pt x="8593" y="88"/>
                      </a:cubicBezTo>
                      <a:cubicBezTo>
                        <a:pt x="8222" y="29"/>
                        <a:pt x="7852" y="1"/>
                        <a:pt x="7487"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7707731" y="3982492"/>
                  <a:ext cx="57915" cy="53592"/>
                </a:xfrm>
                <a:custGeom>
                  <a:avLst/>
                  <a:gdLst/>
                  <a:ahLst/>
                  <a:cxnLst/>
                  <a:rect l="l" t="t" r="r" b="b"/>
                  <a:pathLst>
                    <a:path w="5078" h="4699" extrusionOk="0">
                      <a:moveTo>
                        <a:pt x="716" y="0"/>
                      </a:moveTo>
                      <a:cubicBezTo>
                        <a:pt x="481" y="0"/>
                        <a:pt x="242" y="21"/>
                        <a:pt x="0" y="63"/>
                      </a:cubicBezTo>
                      <a:cubicBezTo>
                        <a:pt x="600" y="183"/>
                        <a:pt x="1159" y="382"/>
                        <a:pt x="1679" y="662"/>
                      </a:cubicBezTo>
                      <a:cubicBezTo>
                        <a:pt x="2718" y="1182"/>
                        <a:pt x="3557" y="1981"/>
                        <a:pt x="4077" y="3020"/>
                      </a:cubicBezTo>
                      <a:cubicBezTo>
                        <a:pt x="4317" y="3540"/>
                        <a:pt x="4516" y="4099"/>
                        <a:pt x="4676" y="4699"/>
                      </a:cubicBezTo>
                      <a:cubicBezTo>
                        <a:pt x="5077" y="2183"/>
                        <a:pt x="3150" y="0"/>
                        <a:pt x="716"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8134837" y="3948254"/>
                  <a:ext cx="175055" cy="158792"/>
                </a:xfrm>
                <a:custGeom>
                  <a:avLst/>
                  <a:gdLst/>
                  <a:ahLst/>
                  <a:cxnLst/>
                  <a:rect l="l" t="t" r="r" b="b"/>
                  <a:pathLst>
                    <a:path w="15349" h="13923" extrusionOk="0">
                      <a:moveTo>
                        <a:pt x="7682" y="1"/>
                      </a:moveTo>
                      <a:cubicBezTo>
                        <a:pt x="7152" y="1"/>
                        <a:pt x="6614" y="61"/>
                        <a:pt x="6076" y="187"/>
                      </a:cubicBezTo>
                      <a:cubicBezTo>
                        <a:pt x="2319" y="1066"/>
                        <a:pt x="1" y="4823"/>
                        <a:pt x="880" y="8540"/>
                      </a:cubicBezTo>
                      <a:cubicBezTo>
                        <a:pt x="1633" y="11759"/>
                        <a:pt x="4500" y="13922"/>
                        <a:pt x="7668" y="13922"/>
                      </a:cubicBezTo>
                      <a:cubicBezTo>
                        <a:pt x="8198" y="13922"/>
                        <a:pt x="8735" y="13862"/>
                        <a:pt x="9273" y="13736"/>
                      </a:cubicBezTo>
                      <a:cubicBezTo>
                        <a:pt x="13030" y="12857"/>
                        <a:pt x="15348" y="9100"/>
                        <a:pt x="14469" y="5343"/>
                      </a:cubicBezTo>
                      <a:cubicBezTo>
                        <a:pt x="13716" y="2158"/>
                        <a:pt x="10850" y="1"/>
                        <a:pt x="7682"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8188646" y="3982492"/>
                  <a:ext cx="57880" cy="53592"/>
                </a:xfrm>
                <a:custGeom>
                  <a:avLst/>
                  <a:gdLst/>
                  <a:ahLst/>
                  <a:cxnLst/>
                  <a:rect l="l" t="t" r="r" b="b"/>
                  <a:pathLst>
                    <a:path w="5075" h="4699" extrusionOk="0">
                      <a:moveTo>
                        <a:pt x="4359" y="0"/>
                      </a:moveTo>
                      <a:cubicBezTo>
                        <a:pt x="1925" y="0"/>
                        <a:pt x="1" y="2183"/>
                        <a:pt x="438" y="4699"/>
                      </a:cubicBezTo>
                      <a:cubicBezTo>
                        <a:pt x="558" y="4099"/>
                        <a:pt x="758" y="3540"/>
                        <a:pt x="998" y="3020"/>
                      </a:cubicBezTo>
                      <a:cubicBezTo>
                        <a:pt x="1278" y="2501"/>
                        <a:pt x="1597" y="2061"/>
                        <a:pt x="1997" y="1661"/>
                      </a:cubicBezTo>
                      <a:cubicBezTo>
                        <a:pt x="2437" y="1222"/>
                        <a:pt x="2876" y="902"/>
                        <a:pt x="3396" y="662"/>
                      </a:cubicBezTo>
                      <a:cubicBezTo>
                        <a:pt x="3916" y="382"/>
                        <a:pt x="4475" y="183"/>
                        <a:pt x="5075" y="63"/>
                      </a:cubicBezTo>
                      <a:cubicBezTo>
                        <a:pt x="4832" y="21"/>
                        <a:pt x="4593" y="0"/>
                        <a:pt x="4359"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7773367" y="3954481"/>
                  <a:ext cx="407523" cy="482739"/>
                </a:xfrm>
                <a:custGeom>
                  <a:avLst/>
                  <a:gdLst/>
                  <a:ahLst/>
                  <a:cxnLst/>
                  <a:rect l="l" t="t" r="r" b="b"/>
                  <a:pathLst>
                    <a:path w="35732" h="42327" extrusionOk="0">
                      <a:moveTo>
                        <a:pt x="17866" y="1"/>
                      </a:moveTo>
                      <a:cubicBezTo>
                        <a:pt x="7994" y="1"/>
                        <a:pt x="0" y="7994"/>
                        <a:pt x="0" y="17866"/>
                      </a:cubicBezTo>
                      <a:lnTo>
                        <a:pt x="0" y="24461"/>
                      </a:lnTo>
                      <a:cubicBezTo>
                        <a:pt x="0" y="34373"/>
                        <a:pt x="7994" y="42326"/>
                        <a:pt x="17866" y="42326"/>
                      </a:cubicBezTo>
                      <a:cubicBezTo>
                        <a:pt x="27738" y="42326"/>
                        <a:pt x="35731" y="34373"/>
                        <a:pt x="35731" y="24461"/>
                      </a:cubicBezTo>
                      <a:lnTo>
                        <a:pt x="35731" y="17866"/>
                      </a:lnTo>
                      <a:cubicBezTo>
                        <a:pt x="35731" y="7994"/>
                        <a:pt x="27738" y="1"/>
                        <a:pt x="17866"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7843565" y="3559731"/>
                  <a:ext cx="550656" cy="321370"/>
                </a:xfrm>
                <a:custGeom>
                  <a:avLst/>
                  <a:gdLst/>
                  <a:ahLst/>
                  <a:cxnLst/>
                  <a:rect l="l" t="t" r="r" b="b"/>
                  <a:pathLst>
                    <a:path w="48282" h="28178" extrusionOk="0">
                      <a:moveTo>
                        <a:pt x="14035" y="1"/>
                      </a:moveTo>
                      <a:cubicBezTo>
                        <a:pt x="6276" y="1"/>
                        <a:pt x="0" y="6300"/>
                        <a:pt x="0" y="14069"/>
                      </a:cubicBezTo>
                      <a:cubicBezTo>
                        <a:pt x="0" y="21863"/>
                        <a:pt x="6315" y="28178"/>
                        <a:pt x="14109" y="28178"/>
                      </a:cubicBezTo>
                      <a:lnTo>
                        <a:pt x="33733" y="28178"/>
                      </a:lnTo>
                      <a:cubicBezTo>
                        <a:pt x="41766" y="28178"/>
                        <a:pt x="48281" y="21663"/>
                        <a:pt x="48281" y="13630"/>
                      </a:cubicBezTo>
                      <a:lnTo>
                        <a:pt x="48281" y="1"/>
                      </a:lnTo>
                      <a:lnTo>
                        <a:pt x="14109" y="1"/>
                      </a:lnTo>
                      <a:cubicBezTo>
                        <a:pt x="14084" y="1"/>
                        <a:pt x="14060" y="1"/>
                        <a:pt x="14035"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7916044" y="4009636"/>
                  <a:ext cx="122170" cy="46510"/>
                </a:xfrm>
                <a:custGeom>
                  <a:avLst/>
                  <a:gdLst/>
                  <a:ahLst/>
                  <a:cxnLst/>
                  <a:rect l="l" t="t" r="r" b="b"/>
                  <a:pathLst>
                    <a:path w="10712" h="4078" extrusionOk="0">
                      <a:moveTo>
                        <a:pt x="0" y="1"/>
                      </a:moveTo>
                      <a:cubicBezTo>
                        <a:pt x="0" y="2239"/>
                        <a:pt x="1839" y="4077"/>
                        <a:pt x="4077" y="4077"/>
                      </a:cubicBezTo>
                      <a:lnTo>
                        <a:pt x="6635" y="4077"/>
                      </a:lnTo>
                      <a:cubicBezTo>
                        <a:pt x="8873" y="4037"/>
                        <a:pt x="10672" y="2239"/>
                        <a:pt x="10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7830324" y="3908861"/>
                  <a:ext cx="86188" cy="50764"/>
                </a:xfrm>
                <a:custGeom>
                  <a:avLst/>
                  <a:gdLst/>
                  <a:ahLst/>
                  <a:cxnLst/>
                  <a:rect l="l" t="t" r="r" b="b"/>
                  <a:pathLst>
                    <a:path w="7557" h="4451" extrusionOk="0">
                      <a:moveTo>
                        <a:pt x="2047" y="1"/>
                      </a:moveTo>
                      <a:cubicBezTo>
                        <a:pt x="0" y="1"/>
                        <a:pt x="0" y="3125"/>
                        <a:pt x="2047" y="3125"/>
                      </a:cubicBezTo>
                      <a:cubicBezTo>
                        <a:pt x="2084" y="3125"/>
                        <a:pt x="2122" y="3123"/>
                        <a:pt x="2161" y="3121"/>
                      </a:cubicBezTo>
                      <a:lnTo>
                        <a:pt x="3000" y="3121"/>
                      </a:lnTo>
                      <a:lnTo>
                        <a:pt x="3000" y="3641"/>
                      </a:lnTo>
                      <a:cubicBezTo>
                        <a:pt x="3040" y="4181"/>
                        <a:pt x="3460" y="4450"/>
                        <a:pt x="3879" y="4450"/>
                      </a:cubicBezTo>
                      <a:cubicBezTo>
                        <a:pt x="4299" y="4450"/>
                        <a:pt x="4719" y="4181"/>
                        <a:pt x="4758" y="3641"/>
                      </a:cubicBezTo>
                      <a:lnTo>
                        <a:pt x="4758" y="3121"/>
                      </a:lnTo>
                      <a:lnTo>
                        <a:pt x="5598" y="3121"/>
                      </a:lnTo>
                      <a:cubicBezTo>
                        <a:pt x="7556" y="3001"/>
                        <a:pt x="7556" y="124"/>
                        <a:pt x="5598" y="4"/>
                      </a:cubicBezTo>
                      <a:lnTo>
                        <a:pt x="2161" y="4"/>
                      </a:lnTo>
                      <a:cubicBezTo>
                        <a:pt x="2122" y="2"/>
                        <a:pt x="2084" y="1"/>
                        <a:pt x="2047"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8035887" y="3908861"/>
                  <a:ext cx="85743" cy="50764"/>
                </a:xfrm>
                <a:custGeom>
                  <a:avLst/>
                  <a:gdLst/>
                  <a:ahLst/>
                  <a:cxnLst/>
                  <a:rect l="l" t="t" r="r" b="b"/>
                  <a:pathLst>
                    <a:path w="7518" h="4451" extrusionOk="0">
                      <a:moveTo>
                        <a:pt x="2010" y="1"/>
                      </a:moveTo>
                      <a:cubicBezTo>
                        <a:pt x="1" y="1"/>
                        <a:pt x="1" y="3125"/>
                        <a:pt x="2010" y="3125"/>
                      </a:cubicBezTo>
                      <a:cubicBezTo>
                        <a:pt x="2047" y="3125"/>
                        <a:pt x="2084" y="3123"/>
                        <a:pt x="2122" y="3121"/>
                      </a:cubicBezTo>
                      <a:lnTo>
                        <a:pt x="2961" y="3121"/>
                      </a:lnTo>
                      <a:lnTo>
                        <a:pt x="2961" y="3641"/>
                      </a:lnTo>
                      <a:cubicBezTo>
                        <a:pt x="3001" y="4181"/>
                        <a:pt x="3421" y="4450"/>
                        <a:pt x="3841" y="4450"/>
                      </a:cubicBezTo>
                      <a:cubicBezTo>
                        <a:pt x="4260" y="4450"/>
                        <a:pt x="4680" y="4181"/>
                        <a:pt x="4720" y="3641"/>
                      </a:cubicBezTo>
                      <a:lnTo>
                        <a:pt x="4720" y="3121"/>
                      </a:lnTo>
                      <a:lnTo>
                        <a:pt x="5559" y="3121"/>
                      </a:lnTo>
                      <a:cubicBezTo>
                        <a:pt x="7518" y="3001"/>
                        <a:pt x="7518" y="124"/>
                        <a:pt x="5599" y="4"/>
                      </a:cubicBezTo>
                      <a:lnTo>
                        <a:pt x="2122" y="4"/>
                      </a:lnTo>
                      <a:cubicBezTo>
                        <a:pt x="2084" y="2"/>
                        <a:pt x="2047" y="1"/>
                        <a:pt x="2010"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7922419" y="3932036"/>
                  <a:ext cx="109408" cy="49806"/>
                </a:xfrm>
                <a:custGeom>
                  <a:avLst/>
                  <a:gdLst/>
                  <a:ahLst/>
                  <a:cxnLst/>
                  <a:rect l="l" t="t" r="r" b="b"/>
                  <a:pathLst>
                    <a:path w="9593" h="4367" extrusionOk="0">
                      <a:moveTo>
                        <a:pt x="4797" y="0"/>
                      </a:moveTo>
                      <a:cubicBezTo>
                        <a:pt x="2399" y="0"/>
                        <a:pt x="1" y="430"/>
                        <a:pt x="1" y="1289"/>
                      </a:cubicBezTo>
                      <a:cubicBezTo>
                        <a:pt x="1" y="2968"/>
                        <a:pt x="2159" y="4367"/>
                        <a:pt x="4797" y="4367"/>
                      </a:cubicBezTo>
                      <a:cubicBezTo>
                        <a:pt x="7435" y="4367"/>
                        <a:pt x="9593" y="2968"/>
                        <a:pt x="9593" y="1289"/>
                      </a:cubicBezTo>
                      <a:cubicBezTo>
                        <a:pt x="9593" y="430"/>
                        <a:pt x="7195" y="0"/>
                        <a:pt x="4797"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38"/>
              <p:cNvSpPr/>
              <p:nvPr/>
            </p:nvSpPr>
            <p:spPr>
              <a:xfrm>
                <a:off x="4774615" y="1089052"/>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Salut!</a:t>
                </a:r>
                <a:endParaRPr/>
              </a:p>
            </p:txBody>
          </p:sp>
        </p:grpSp>
      </p:grpSp>
      <p:sp>
        <p:nvSpPr>
          <p:cNvPr id="703" name="Google Shape;703;p38"/>
          <p:cNvSpPr txBox="1">
            <a:spLocks noGrp="1"/>
          </p:cNvSpPr>
          <p:nvPr>
            <p:ph type="ctrTitle"/>
          </p:nvPr>
        </p:nvSpPr>
        <p:spPr>
          <a:xfrm>
            <a:off x="344196" y="2683053"/>
            <a:ext cx="3791423" cy="2042742"/>
          </a:xfrm>
          <a:prstGeom prst="rect">
            <a:avLst/>
          </a:prstGeom>
        </p:spPr>
        <p:txBody>
          <a:bodyPr spcFirstLastPara="1" wrap="square" lIns="91425" tIns="91425" rIns="91425" bIns="91425" anchor="b" anchorCtr="0">
            <a:noAutofit/>
          </a:bodyPr>
          <a:lstStyle/>
          <a:p>
            <a:pPr marL="0" lvl="0" indent="0" algn="ctr" rtl="0">
              <a:lnSpc>
                <a:spcPts val="4575"/>
              </a:lnSpc>
              <a:spcAft>
                <a:spcPts val="0"/>
              </a:spcAft>
              <a:buNone/>
            </a:pPr>
            <a:br>
              <a:rPr lang="en-US" sz="4000">
                <a:latin typeface="Montserrat" panose="00000500000000000000" pitchFamily="2" charset="0"/>
              </a:rPr>
            </a:br>
            <a:r>
              <a:rPr lang="en-US" sz="4000">
                <a:latin typeface="Montserrat" panose="00000500000000000000" pitchFamily="2" charset="0"/>
              </a:rPr>
              <a:t>Language</a:t>
            </a:r>
            <a:br>
              <a:rPr lang="en-US" sz="4000">
                <a:latin typeface="Montserrat" panose="00000500000000000000" pitchFamily="2" charset="0"/>
              </a:rPr>
            </a:br>
            <a:r>
              <a:rPr lang="en-US" sz="4000">
                <a:latin typeface="Montserrat" panose="00000500000000000000" pitchFamily="2" charset="0"/>
              </a:rPr>
              <a:t>Learning</a:t>
            </a:r>
            <a:br>
              <a:rPr lang="en-US" sz="4000">
                <a:latin typeface="Montserrat" panose="00000500000000000000" pitchFamily="2" charset="0"/>
              </a:rPr>
            </a:br>
            <a:r>
              <a:rPr lang="en-US" sz="4000">
                <a:latin typeface="Montserrat" panose="00000500000000000000" pitchFamily="2" charset="0"/>
              </a:rPr>
              <a:t>Application</a:t>
            </a:r>
            <a:endParaRPr lang="en-US" sz="4000">
              <a:latin typeface="Montserrat" panose="00000500000000000000" pitchFamily="2" charset="0"/>
              <a:sym typeface="Oswald"/>
            </a:endParaRPr>
          </a:p>
        </p:txBody>
      </p:sp>
      <p:sp>
        <p:nvSpPr>
          <p:cNvPr id="704" name="Google Shape;704;p38"/>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6723B25E-F5D6-478C-80BA-608C0C97BC10}"/>
              </a:ext>
            </a:extLst>
          </p:cNvPr>
          <p:cNvPicPr>
            <a:picLocks noChangeAspect="1"/>
          </p:cNvPicPr>
          <p:nvPr/>
        </p:nvPicPr>
        <p:blipFill>
          <a:blip r:embed="rId3"/>
          <a:stretch>
            <a:fillRect/>
          </a:stretch>
        </p:blipFill>
        <p:spPr>
          <a:xfrm>
            <a:off x="645456" y="-28201"/>
            <a:ext cx="3087454" cy="3087454"/>
          </a:xfrm>
          <a:prstGeom prst="rect">
            <a:avLst/>
          </a:prstGeom>
        </p:spPr>
      </p:pic>
      <p:sp>
        <p:nvSpPr>
          <p:cNvPr id="2" name="Google Shape;703;p38">
            <a:extLst>
              <a:ext uri="{FF2B5EF4-FFF2-40B4-BE49-F238E27FC236}">
                <a16:creationId xmlns:a16="http://schemas.microsoft.com/office/drawing/2014/main" id="{B5517B0B-359B-9352-739A-A12C0081C61F}"/>
              </a:ext>
            </a:extLst>
          </p:cNvPr>
          <p:cNvSpPr txBox="1">
            <a:spLocks/>
          </p:cNvSpPr>
          <p:nvPr/>
        </p:nvSpPr>
        <p:spPr>
          <a:xfrm>
            <a:off x="5929918" y="4300894"/>
            <a:ext cx="3496818" cy="812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Oswald"/>
              <a:buNone/>
              <a:defRPr sz="50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5200"/>
              <a:buFont typeface="Oswald"/>
              <a:buNone/>
              <a:defRPr sz="5200" b="0" i="0" u="none" strike="noStrike" cap="none">
                <a:solidFill>
                  <a:schemeClr val="dk1"/>
                </a:solidFill>
                <a:latin typeface="Oswald"/>
                <a:ea typeface="Oswald"/>
                <a:cs typeface="Oswald"/>
                <a:sym typeface="Oswald"/>
              </a:defRPr>
            </a:lvl9pPr>
          </a:lstStyle>
          <a:p>
            <a:r>
              <a:rPr lang="en-US" sz="1200">
                <a:latin typeface="Montserrat" panose="00000500000000000000" pitchFamily="2" charset="0"/>
              </a:rPr>
              <a:t>Supervisor: </a:t>
            </a:r>
            <a:r>
              <a:rPr lang="en-US" sz="1200" b="0">
                <a:latin typeface="Montserrat" panose="00000500000000000000" pitchFamily="2" charset="0"/>
              </a:rPr>
              <a:t>Mr. Alex Keselman</a:t>
            </a:r>
            <a:br>
              <a:rPr lang="en-US" sz="1200" b="0">
                <a:latin typeface="Montserrat" panose="00000500000000000000" pitchFamily="2" charset="0"/>
              </a:rPr>
            </a:br>
            <a:r>
              <a:rPr lang="en-US" sz="1200">
                <a:latin typeface="Montserrat" panose="00000500000000000000" pitchFamily="2" charset="0"/>
              </a:rPr>
              <a:t>Students: </a:t>
            </a:r>
            <a:r>
              <a:rPr lang="en-US" sz="1200" b="0">
                <a:latin typeface="Montserrat" panose="00000500000000000000" pitchFamily="2" charset="0"/>
              </a:rPr>
              <a:t>Oneill Panker &amp; Roman Gury</a:t>
            </a:r>
          </a:p>
        </p:txBody>
      </p:sp>
      <p:pic>
        <p:nvPicPr>
          <p:cNvPr id="7" name="Picture 6" descr="A blue and black logo&#10;&#10;Description automatically generated">
            <a:extLst>
              <a:ext uri="{FF2B5EF4-FFF2-40B4-BE49-F238E27FC236}">
                <a16:creationId xmlns:a16="http://schemas.microsoft.com/office/drawing/2014/main" id="{3CEA4B95-B1C7-A56B-AC7D-1044AA6A224E}"/>
              </a:ext>
            </a:extLst>
          </p:cNvPr>
          <p:cNvPicPr>
            <a:picLocks noChangeAspect="1"/>
          </p:cNvPicPr>
          <p:nvPr/>
        </p:nvPicPr>
        <p:blipFill>
          <a:blip r:embed="rId4"/>
          <a:stretch>
            <a:fillRect/>
          </a:stretch>
        </p:blipFill>
        <p:spPr>
          <a:xfrm>
            <a:off x="6915150" y="13559"/>
            <a:ext cx="2265652" cy="5348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4B2A9-8ED8-4491-B6E6-92BE989639C1}"/>
              </a:ext>
            </a:extLst>
          </p:cNvPr>
          <p:cNvSpPr>
            <a:spLocks noGrp="1"/>
          </p:cNvSpPr>
          <p:nvPr>
            <p:ph type="title"/>
          </p:nvPr>
        </p:nvSpPr>
        <p:spPr>
          <a:xfrm>
            <a:off x="201469" y="207331"/>
            <a:ext cx="5778000" cy="612600"/>
          </a:xfrm>
        </p:spPr>
        <p:txBody>
          <a:bodyPr/>
          <a:lstStyle/>
          <a:p>
            <a:r>
              <a:rPr lang="en-US" sz="2400"/>
              <a:t>Login and Registration</a:t>
            </a:r>
          </a:p>
        </p:txBody>
      </p:sp>
      <p:pic>
        <p:nvPicPr>
          <p:cNvPr id="7" name="Picture 6">
            <a:extLst>
              <a:ext uri="{FF2B5EF4-FFF2-40B4-BE49-F238E27FC236}">
                <a16:creationId xmlns:a16="http://schemas.microsoft.com/office/drawing/2014/main" id="{54EBA0EB-F8A3-4AA8-A038-F71F08225DBE}"/>
              </a:ext>
            </a:extLst>
          </p:cNvPr>
          <p:cNvPicPr>
            <a:picLocks noChangeAspect="1"/>
          </p:cNvPicPr>
          <p:nvPr/>
        </p:nvPicPr>
        <p:blipFill>
          <a:blip r:embed="rId3"/>
          <a:stretch>
            <a:fillRect/>
          </a:stretch>
        </p:blipFill>
        <p:spPr>
          <a:xfrm>
            <a:off x="2437917" y="1364876"/>
            <a:ext cx="4268166" cy="3207123"/>
          </a:xfrm>
          <a:prstGeom prst="roundRect">
            <a:avLst>
              <a:gd name="adj" fmla="val 4820"/>
            </a:avLst>
          </a:prstGeom>
          <a:solidFill>
            <a:srgbClr val="FFFFFF">
              <a:shade val="85000"/>
            </a:srgbClr>
          </a:solidFill>
          <a:ln w="57150">
            <a:solidFill>
              <a:schemeClr val="bg1">
                <a:lumMod val="75000"/>
              </a:schemeClr>
            </a:solidFill>
          </a:ln>
          <a:effectLst/>
        </p:spPr>
      </p:pic>
      <p:sp>
        <p:nvSpPr>
          <p:cNvPr id="5" name="TextBox 4">
            <a:extLst>
              <a:ext uri="{FF2B5EF4-FFF2-40B4-BE49-F238E27FC236}">
                <a16:creationId xmlns:a16="http://schemas.microsoft.com/office/drawing/2014/main" id="{3A605F2A-227B-4CE1-B9A4-198D7C292D18}"/>
              </a:ext>
            </a:extLst>
          </p:cNvPr>
          <p:cNvSpPr txBox="1"/>
          <p:nvPr/>
        </p:nvSpPr>
        <p:spPr>
          <a:xfrm>
            <a:off x="8893610" y="4897279"/>
            <a:ext cx="30489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10</a:t>
            </a:r>
          </a:p>
        </p:txBody>
      </p:sp>
    </p:spTree>
    <p:extLst>
      <p:ext uri="{BB962C8B-B14F-4D97-AF65-F5344CB8AC3E}">
        <p14:creationId xmlns:p14="http://schemas.microsoft.com/office/powerpoint/2010/main" val="1882631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0A70280-30AC-4105-9A79-921CBAF47F20}"/>
              </a:ext>
            </a:extLst>
          </p:cNvPr>
          <p:cNvGrpSpPr/>
          <p:nvPr/>
        </p:nvGrpSpPr>
        <p:grpSpPr>
          <a:xfrm>
            <a:off x="245983" y="1594622"/>
            <a:ext cx="2714602" cy="2397513"/>
            <a:chOff x="245983" y="1878980"/>
            <a:chExt cx="2714602" cy="2397513"/>
          </a:xfrm>
        </p:grpSpPr>
        <p:pic>
          <p:nvPicPr>
            <p:cNvPr id="5" name="Picture 4">
              <a:extLst>
                <a:ext uri="{FF2B5EF4-FFF2-40B4-BE49-F238E27FC236}">
                  <a16:creationId xmlns:a16="http://schemas.microsoft.com/office/drawing/2014/main" id="{001C69DB-35C3-4B41-8ED6-BE3D4E7F5746}"/>
                </a:ext>
              </a:extLst>
            </p:cNvPr>
            <p:cNvPicPr>
              <a:picLocks noChangeAspect="1"/>
            </p:cNvPicPr>
            <p:nvPr/>
          </p:nvPicPr>
          <p:blipFill>
            <a:blip r:embed="rId3"/>
            <a:stretch>
              <a:fillRect/>
            </a:stretch>
          </p:blipFill>
          <p:spPr>
            <a:xfrm>
              <a:off x="245983" y="1878980"/>
              <a:ext cx="2714602" cy="1825965"/>
            </a:xfrm>
            <a:prstGeom prst="roundRect">
              <a:avLst>
                <a:gd name="adj" fmla="val 4820"/>
              </a:avLst>
            </a:prstGeom>
            <a:solidFill>
              <a:srgbClr val="FFFFFF">
                <a:shade val="85000"/>
              </a:srgbClr>
            </a:solidFill>
            <a:ln w="57150">
              <a:solidFill>
                <a:schemeClr val="bg1">
                  <a:lumMod val="75000"/>
                </a:schemeClr>
              </a:solidFill>
            </a:ln>
            <a:effectLst/>
          </p:spPr>
        </p:pic>
        <p:sp>
          <p:nvSpPr>
            <p:cNvPr id="11" name="Oval 10">
              <a:extLst>
                <a:ext uri="{FF2B5EF4-FFF2-40B4-BE49-F238E27FC236}">
                  <a16:creationId xmlns:a16="http://schemas.microsoft.com/office/drawing/2014/main" id="{E25BEBA5-D7AB-4BE8-8DDB-CC7ABE9C54F8}"/>
                </a:ext>
              </a:extLst>
            </p:cNvPr>
            <p:cNvSpPr/>
            <p:nvPr/>
          </p:nvSpPr>
          <p:spPr>
            <a:xfrm>
              <a:off x="1409222" y="3897352"/>
              <a:ext cx="379141" cy="379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4DD5376-7FE9-4363-BBE6-93F5F068AF0F}"/>
                </a:ext>
              </a:extLst>
            </p:cNvPr>
            <p:cNvSpPr txBox="1"/>
            <p:nvPr/>
          </p:nvSpPr>
          <p:spPr>
            <a:xfrm>
              <a:off x="1470876" y="3930806"/>
              <a:ext cx="264816" cy="338554"/>
            </a:xfrm>
            <a:prstGeom prst="rect">
              <a:avLst/>
            </a:prstGeom>
            <a:noFill/>
          </p:spPr>
          <p:txBody>
            <a:bodyPr wrap="none" rtlCol="0">
              <a:spAutoFit/>
            </a:bodyPr>
            <a:lstStyle/>
            <a:p>
              <a:r>
                <a:rPr lang="en" sz="1600" b="1">
                  <a:solidFill>
                    <a:schemeClr val="bg1"/>
                  </a:solidFill>
                  <a:latin typeface="Oswald"/>
                  <a:sym typeface="Oswald"/>
                </a:rPr>
                <a:t>1</a:t>
              </a:r>
              <a:endParaRPr lang="en-IL" sz="1600" b="1">
                <a:solidFill>
                  <a:schemeClr val="bg1"/>
                </a:solidFill>
                <a:latin typeface="Oswald"/>
                <a:sym typeface="Oswald"/>
              </a:endParaRPr>
            </a:p>
          </p:txBody>
        </p:sp>
      </p:grpSp>
      <p:grpSp>
        <p:nvGrpSpPr>
          <p:cNvPr id="18" name="Group 17">
            <a:extLst>
              <a:ext uri="{FF2B5EF4-FFF2-40B4-BE49-F238E27FC236}">
                <a16:creationId xmlns:a16="http://schemas.microsoft.com/office/drawing/2014/main" id="{4E9E1DDA-248B-4555-B370-E29B4E94E416}"/>
              </a:ext>
            </a:extLst>
          </p:cNvPr>
          <p:cNvGrpSpPr/>
          <p:nvPr/>
        </p:nvGrpSpPr>
        <p:grpSpPr>
          <a:xfrm>
            <a:off x="3197338" y="1594622"/>
            <a:ext cx="2714602" cy="2430967"/>
            <a:chOff x="3197338" y="1878980"/>
            <a:chExt cx="2714602" cy="2430967"/>
          </a:xfrm>
        </p:grpSpPr>
        <p:pic>
          <p:nvPicPr>
            <p:cNvPr id="8" name="Picture 7">
              <a:extLst>
                <a:ext uri="{FF2B5EF4-FFF2-40B4-BE49-F238E27FC236}">
                  <a16:creationId xmlns:a16="http://schemas.microsoft.com/office/drawing/2014/main" id="{5EDA5694-E9A9-46F6-9891-E31F18100087}"/>
                </a:ext>
              </a:extLst>
            </p:cNvPr>
            <p:cNvPicPr>
              <a:picLocks noChangeAspect="1"/>
            </p:cNvPicPr>
            <p:nvPr/>
          </p:nvPicPr>
          <p:blipFill>
            <a:blip r:embed="rId4"/>
            <a:srcRect/>
            <a:stretch/>
          </p:blipFill>
          <p:spPr>
            <a:xfrm>
              <a:off x="3197338" y="1878980"/>
              <a:ext cx="2714602" cy="1825965"/>
            </a:xfrm>
            <a:prstGeom prst="roundRect">
              <a:avLst>
                <a:gd name="adj" fmla="val 4820"/>
              </a:avLst>
            </a:prstGeom>
            <a:solidFill>
              <a:srgbClr val="FFFFFF">
                <a:shade val="85000"/>
              </a:srgbClr>
            </a:solidFill>
            <a:ln w="57150">
              <a:solidFill>
                <a:schemeClr val="bg1">
                  <a:lumMod val="75000"/>
                </a:schemeClr>
              </a:solidFill>
            </a:ln>
            <a:effectLst/>
          </p:spPr>
        </p:pic>
        <p:sp>
          <p:nvSpPr>
            <p:cNvPr id="14" name="Oval 13">
              <a:extLst>
                <a:ext uri="{FF2B5EF4-FFF2-40B4-BE49-F238E27FC236}">
                  <a16:creationId xmlns:a16="http://schemas.microsoft.com/office/drawing/2014/main" id="{967F158C-9A40-48E6-B6FA-E50A72C22CFD}"/>
                </a:ext>
              </a:extLst>
            </p:cNvPr>
            <p:cNvSpPr/>
            <p:nvPr/>
          </p:nvSpPr>
          <p:spPr>
            <a:xfrm>
              <a:off x="4310398" y="3930806"/>
              <a:ext cx="379141" cy="379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86C3F10-9E21-4253-BC34-DA6F479CBCDA}"/>
                </a:ext>
              </a:extLst>
            </p:cNvPr>
            <p:cNvSpPr txBox="1"/>
            <p:nvPr/>
          </p:nvSpPr>
          <p:spPr>
            <a:xfrm>
              <a:off x="4360900" y="3964260"/>
              <a:ext cx="290464" cy="338554"/>
            </a:xfrm>
            <a:prstGeom prst="rect">
              <a:avLst/>
            </a:prstGeom>
            <a:noFill/>
          </p:spPr>
          <p:txBody>
            <a:bodyPr wrap="none" rtlCol="0">
              <a:spAutoFit/>
            </a:bodyPr>
            <a:lstStyle/>
            <a:p>
              <a:r>
                <a:rPr lang="en" sz="1600" b="1">
                  <a:solidFill>
                    <a:schemeClr val="bg1"/>
                  </a:solidFill>
                  <a:latin typeface="Oswald"/>
                  <a:sym typeface="Oswald"/>
                </a:rPr>
                <a:t>2</a:t>
              </a:r>
              <a:endParaRPr lang="en-IL" sz="1600" b="1">
                <a:solidFill>
                  <a:schemeClr val="bg1"/>
                </a:solidFill>
                <a:latin typeface="Oswald"/>
                <a:sym typeface="Oswald"/>
              </a:endParaRPr>
            </a:p>
          </p:txBody>
        </p:sp>
      </p:grpSp>
      <p:grpSp>
        <p:nvGrpSpPr>
          <p:cNvPr id="20" name="Group 19">
            <a:extLst>
              <a:ext uri="{FF2B5EF4-FFF2-40B4-BE49-F238E27FC236}">
                <a16:creationId xmlns:a16="http://schemas.microsoft.com/office/drawing/2014/main" id="{099DDCBC-C94C-4890-9D67-8E74F7684A1C}"/>
              </a:ext>
            </a:extLst>
          </p:cNvPr>
          <p:cNvGrpSpPr/>
          <p:nvPr/>
        </p:nvGrpSpPr>
        <p:grpSpPr>
          <a:xfrm>
            <a:off x="6148693" y="1594622"/>
            <a:ext cx="2714602" cy="2397513"/>
            <a:chOff x="6148693" y="1878980"/>
            <a:chExt cx="2714602" cy="2397513"/>
          </a:xfrm>
        </p:grpSpPr>
        <p:pic>
          <p:nvPicPr>
            <p:cNvPr id="10" name="Picture 9">
              <a:extLst>
                <a:ext uri="{FF2B5EF4-FFF2-40B4-BE49-F238E27FC236}">
                  <a16:creationId xmlns:a16="http://schemas.microsoft.com/office/drawing/2014/main" id="{29F9CCC2-F30A-4672-950F-544EC9F5E355}"/>
                </a:ext>
              </a:extLst>
            </p:cNvPr>
            <p:cNvPicPr>
              <a:picLocks noChangeAspect="1"/>
            </p:cNvPicPr>
            <p:nvPr/>
          </p:nvPicPr>
          <p:blipFill>
            <a:blip r:embed="rId5"/>
            <a:srcRect t="125" b="125"/>
            <a:stretch/>
          </p:blipFill>
          <p:spPr>
            <a:xfrm>
              <a:off x="6148693" y="1878980"/>
              <a:ext cx="2714602" cy="1825965"/>
            </a:xfrm>
            <a:prstGeom prst="roundRect">
              <a:avLst>
                <a:gd name="adj" fmla="val 4820"/>
              </a:avLst>
            </a:prstGeom>
            <a:solidFill>
              <a:srgbClr val="FFFFFF">
                <a:shade val="85000"/>
              </a:srgbClr>
            </a:solidFill>
            <a:ln w="57150">
              <a:solidFill>
                <a:schemeClr val="bg1">
                  <a:lumMod val="75000"/>
                </a:schemeClr>
              </a:solidFill>
            </a:ln>
            <a:effectLst/>
          </p:spPr>
        </p:pic>
        <p:sp>
          <p:nvSpPr>
            <p:cNvPr id="16" name="Oval 15">
              <a:extLst>
                <a:ext uri="{FF2B5EF4-FFF2-40B4-BE49-F238E27FC236}">
                  <a16:creationId xmlns:a16="http://schemas.microsoft.com/office/drawing/2014/main" id="{4B8304B6-F64E-482C-8C66-AED5ECDAE7CC}"/>
                </a:ext>
              </a:extLst>
            </p:cNvPr>
            <p:cNvSpPr/>
            <p:nvPr/>
          </p:nvSpPr>
          <p:spPr>
            <a:xfrm>
              <a:off x="7346654" y="3897352"/>
              <a:ext cx="379141" cy="379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8513316-DD8D-44B4-9081-DF563BC1F108}"/>
                </a:ext>
              </a:extLst>
            </p:cNvPr>
            <p:cNvSpPr txBox="1"/>
            <p:nvPr/>
          </p:nvSpPr>
          <p:spPr>
            <a:xfrm>
              <a:off x="7397156" y="3930806"/>
              <a:ext cx="290464" cy="338554"/>
            </a:xfrm>
            <a:prstGeom prst="rect">
              <a:avLst/>
            </a:prstGeom>
            <a:noFill/>
          </p:spPr>
          <p:txBody>
            <a:bodyPr wrap="none" rtlCol="0">
              <a:spAutoFit/>
            </a:bodyPr>
            <a:lstStyle/>
            <a:p>
              <a:r>
                <a:rPr lang="en" sz="1600" b="1">
                  <a:solidFill>
                    <a:schemeClr val="bg1"/>
                  </a:solidFill>
                  <a:latin typeface="Oswald"/>
                  <a:sym typeface="Oswald"/>
                </a:rPr>
                <a:t>3</a:t>
              </a:r>
              <a:endParaRPr lang="en-IL" sz="1600" b="1">
                <a:solidFill>
                  <a:schemeClr val="bg1"/>
                </a:solidFill>
                <a:latin typeface="Oswald"/>
                <a:sym typeface="Oswald"/>
              </a:endParaRPr>
            </a:p>
          </p:txBody>
        </p:sp>
      </p:grpSp>
      <p:sp>
        <p:nvSpPr>
          <p:cNvPr id="23" name="Title 3">
            <a:extLst>
              <a:ext uri="{FF2B5EF4-FFF2-40B4-BE49-F238E27FC236}">
                <a16:creationId xmlns:a16="http://schemas.microsoft.com/office/drawing/2014/main" id="{B1CCD1BB-2AB2-4A12-A7B1-066E6D5E758F}"/>
              </a:ext>
            </a:extLst>
          </p:cNvPr>
          <p:cNvSpPr>
            <a:spLocks noGrp="1"/>
          </p:cNvSpPr>
          <p:nvPr>
            <p:ph type="title"/>
          </p:nvPr>
        </p:nvSpPr>
        <p:spPr>
          <a:xfrm>
            <a:off x="201469" y="207331"/>
            <a:ext cx="5778000" cy="612600"/>
          </a:xfrm>
        </p:spPr>
        <p:txBody>
          <a:bodyPr/>
          <a:lstStyle/>
          <a:p>
            <a:r>
              <a:rPr lang="en-US" sz="2400"/>
              <a:t>Login and Registration</a:t>
            </a:r>
          </a:p>
        </p:txBody>
      </p:sp>
      <p:sp>
        <p:nvSpPr>
          <p:cNvPr id="21" name="TextBox 20">
            <a:extLst>
              <a:ext uri="{FF2B5EF4-FFF2-40B4-BE49-F238E27FC236}">
                <a16:creationId xmlns:a16="http://schemas.microsoft.com/office/drawing/2014/main" id="{1E059B6D-62FA-4AAF-B2D2-7C8489EC6EEE}"/>
              </a:ext>
            </a:extLst>
          </p:cNvPr>
          <p:cNvSpPr txBox="1"/>
          <p:nvPr/>
        </p:nvSpPr>
        <p:spPr>
          <a:xfrm>
            <a:off x="8893610" y="4897279"/>
            <a:ext cx="28405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11</a:t>
            </a:r>
          </a:p>
        </p:txBody>
      </p:sp>
    </p:spTree>
    <p:extLst>
      <p:ext uri="{BB962C8B-B14F-4D97-AF65-F5344CB8AC3E}">
        <p14:creationId xmlns:p14="http://schemas.microsoft.com/office/powerpoint/2010/main" val="141914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Home Screen</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tretch>
            <a:fillRect/>
          </a:stretch>
        </p:blipFill>
        <p:spPr>
          <a:xfrm>
            <a:off x="680224" y="726223"/>
            <a:ext cx="7783551" cy="4378247"/>
          </a:xfrm>
          <a:prstGeom prst="rect">
            <a:avLst/>
          </a:prstGeom>
        </p:spPr>
      </p:pic>
      <p:sp>
        <p:nvSpPr>
          <p:cNvPr id="4" name="TextBox 3">
            <a:extLst>
              <a:ext uri="{FF2B5EF4-FFF2-40B4-BE49-F238E27FC236}">
                <a16:creationId xmlns:a16="http://schemas.microsoft.com/office/drawing/2014/main" id="{73F04667-C00A-4315-896C-14254436ACB3}"/>
              </a:ext>
            </a:extLst>
          </p:cNvPr>
          <p:cNvSpPr txBox="1"/>
          <p:nvPr/>
        </p:nvSpPr>
        <p:spPr>
          <a:xfrm>
            <a:off x="8893610" y="4897279"/>
            <a:ext cx="30008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12</a:t>
            </a:r>
          </a:p>
        </p:txBody>
      </p:sp>
    </p:spTree>
    <p:extLst>
      <p:ext uri="{BB962C8B-B14F-4D97-AF65-F5344CB8AC3E}">
        <p14:creationId xmlns:p14="http://schemas.microsoft.com/office/powerpoint/2010/main" val="221722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77F6E1-93E6-4E2B-9E64-5A8F6F3CC026}"/>
              </a:ext>
            </a:extLst>
          </p:cNvPr>
          <p:cNvSpPr>
            <a:spLocks noGrp="1"/>
          </p:cNvSpPr>
          <p:nvPr>
            <p:ph type="title"/>
          </p:nvPr>
        </p:nvSpPr>
        <p:spPr>
          <a:xfrm>
            <a:off x="720000" y="1107804"/>
            <a:ext cx="4869142" cy="2400900"/>
          </a:xfrm>
        </p:spPr>
        <p:txBody>
          <a:bodyPr/>
          <a:lstStyle/>
          <a:p>
            <a:r>
              <a:rPr lang="en-US"/>
              <a:t>Learn</a:t>
            </a:r>
          </a:p>
        </p:txBody>
      </p:sp>
      <p:sp>
        <p:nvSpPr>
          <p:cNvPr id="3" name="TextBox 2">
            <a:extLst>
              <a:ext uri="{FF2B5EF4-FFF2-40B4-BE49-F238E27FC236}">
                <a16:creationId xmlns:a16="http://schemas.microsoft.com/office/drawing/2014/main" id="{17C98963-EA42-466F-9BC1-6C20468E9026}"/>
              </a:ext>
            </a:extLst>
          </p:cNvPr>
          <p:cNvSpPr txBox="1"/>
          <p:nvPr/>
        </p:nvSpPr>
        <p:spPr>
          <a:xfrm>
            <a:off x="8893610" y="4897279"/>
            <a:ext cx="30008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13</a:t>
            </a:r>
          </a:p>
        </p:txBody>
      </p:sp>
    </p:spTree>
    <p:extLst>
      <p:ext uri="{BB962C8B-B14F-4D97-AF65-F5344CB8AC3E}">
        <p14:creationId xmlns:p14="http://schemas.microsoft.com/office/powerpoint/2010/main" val="315097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Learn</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9" cy="4378247"/>
          </a:xfrm>
          <a:prstGeom prst="rect">
            <a:avLst/>
          </a:prstGeom>
        </p:spPr>
      </p:pic>
      <p:sp>
        <p:nvSpPr>
          <p:cNvPr id="4" name="TextBox 3">
            <a:extLst>
              <a:ext uri="{FF2B5EF4-FFF2-40B4-BE49-F238E27FC236}">
                <a16:creationId xmlns:a16="http://schemas.microsoft.com/office/drawing/2014/main" id="{0E592CAA-1DE5-485F-83CE-CEE2644CB5A3}"/>
              </a:ext>
            </a:extLst>
          </p:cNvPr>
          <p:cNvSpPr txBox="1"/>
          <p:nvPr/>
        </p:nvSpPr>
        <p:spPr>
          <a:xfrm>
            <a:off x="8893610" y="4897279"/>
            <a:ext cx="30168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14</a:t>
            </a:r>
          </a:p>
        </p:txBody>
      </p:sp>
    </p:spTree>
    <p:extLst>
      <p:ext uri="{BB962C8B-B14F-4D97-AF65-F5344CB8AC3E}">
        <p14:creationId xmlns:p14="http://schemas.microsoft.com/office/powerpoint/2010/main" val="170829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Learn</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9" cy="4378246"/>
          </a:xfrm>
          <a:prstGeom prst="rect">
            <a:avLst/>
          </a:prstGeom>
        </p:spPr>
      </p:pic>
      <p:grpSp>
        <p:nvGrpSpPr>
          <p:cNvPr id="15" name="Group 14">
            <a:extLst>
              <a:ext uri="{FF2B5EF4-FFF2-40B4-BE49-F238E27FC236}">
                <a16:creationId xmlns:a16="http://schemas.microsoft.com/office/drawing/2014/main" id="{BA3EE5B4-3C4E-451B-8C47-895D33248687}"/>
              </a:ext>
            </a:extLst>
          </p:cNvPr>
          <p:cNvGrpSpPr/>
          <p:nvPr/>
        </p:nvGrpSpPr>
        <p:grpSpPr>
          <a:xfrm>
            <a:off x="5041594" y="997527"/>
            <a:ext cx="3113069" cy="583373"/>
            <a:chOff x="5041594" y="997527"/>
            <a:chExt cx="3113069" cy="583373"/>
          </a:xfrm>
        </p:grpSpPr>
        <p:sp>
          <p:nvSpPr>
            <p:cNvPr id="5" name="Rectangle: Rounded Corners 4">
              <a:extLst>
                <a:ext uri="{FF2B5EF4-FFF2-40B4-BE49-F238E27FC236}">
                  <a16:creationId xmlns:a16="http://schemas.microsoft.com/office/drawing/2014/main" id="{C65FD9B8-A741-4FD9-A51B-159A4F06C791}"/>
                </a:ext>
              </a:extLst>
            </p:cNvPr>
            <p:cNvSpPr/>
            <p:nvPr/>
          </p:nvSpPr>
          <p:spPr>
            <a:xfrm>
              <a:off x="5041594" y="1227443"/>
              <a:ext cx="3113069" cy="353457"/>
            </a:xfrm>
            <a:prstGeom prst="roundRect">
              <a:avLst/>
            </a:prstGeom>
            <a:blipFill>
              <a:blip r:embed="rId4"/>
              <a:stretch>
                <a:fillRect/>
              </a:stretch>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0CD1B93-E6D7-4CE3-ABBD-EF948D5D81DE}"/>
                </a:ext>
              </a:extLst>
            </p:cNvPr>
            <p:cNvCxnSpPr>
              <a:cxnSpLocks/>
            </p:cNvCxnSpPr>
            <p:nvPr/>
          </p:nvCxnSpPr>
          <p:spPr>
            <a:xfrm flipH="1">
              <a:off x="6665671" y="997527"/>
              <a:ext cx="342997" cy="229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8BCDFE4E-674D-4FCE-AA9B-AD8CE931F559}"/>
              </a:ext>
            </a:extLst>
          </p:cNvPr>
          <p:cNvGrpSpPr/>
          <p:nvPr/>
        </p:nvGrpSpPr>
        <p:grpSpPr>
          <a:xfrm>
            <a:off x="7346373" y="3435547"/>
            <a:ext cx="1387187" cy="640381"/>
            <a:chOff x="7346373" y="3435547"/>
            <a:chExt cx="1387187" cy="640381"/>
          </a:xfrm>
        </p:grpSpPr>
        <p:sp>
          <p:nvSpPr>
            <p:cNvPr id="17" name="Rectangle: Rounded Corners 16">
              <a:extLst>
                <a:ext uri="{FF2B5EF4-FFF2-40B4-BE49-F238E27FC236}">
                  <a16:creationId xmlns:a16="http://schemas.microsoft.com/office/drawing/2014/main" id="{E575DE5E-A515-43A1-9FC5-4B1E24ADDC0C}"/>
                </a:ext>
              </a:extLst>
            </p:cNvPr>
            <p:cNvSpPr/>
            <p:nvPr/>
          </p:nvSpPr>
          <p:spPr>
            <a:xfrm>
              <a:off x="7346373" y="3756186"/>
              <a:ext cx="1387187" cy="319742"/>
            </a:xfrm>
            <a:prstGeom prst="roundRect">
              <a:avLst/>
            </a:prstGeom>
            <a:blipFill>
              <a:blip r:embed="rId5"/>
              <a:stretch>
                <a:fillRect l="-18794" t="-32307" b="1"/>
              </a:stretch>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DB0EE1A-C0BB-4ADD-9074-F6C32FA95A14}"/>
                </a:ext>
              </a:extLst>
            </p:cNvPr>
            <p:cNvCxnSpPr>
              <a:cxnSpLocks/>
            </p:cNvCxnSpPr>
            <p:nvPr/>
          </p:nvCxnSpPr>
          <p:spPr>
            <a:xfrm flipH="1">
              <a:off x="7565358" y="3435547"/>
              <a:ext cx="1" cy="32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1" name="TextBox 10">
            <a:extLst>
              <a:ext uri="{FF2B5EF4-FFF2-40B4-BE49-F238E27FC236}">
                <a16:creationId xmlns:a16="http://schemas.microsoft.com/office/drawing/2014/main" id="{14D0B947-10CE-4B78-BACF-B1EAAA7F524E}"/>
              </a:ext>
            </a:extLst>
          </p:cNvPr>
          <p:cNvSpPr txBox="1"/>
          <p:nvPr/>
        </p:nvSpPr>
        <p:spPr>
          <a:xfrm>
            <a:off x="8893610" y="4897279"/>
            <a:ext cx="30008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15</a:t>
            </a:r>
          </a:p>
        </p:txBody>
      </p:sp>
    </p:spTree>
    <p:extLst>
      <p:ext uri="{BB962C8B-B14F-4D97-AF65-F5344CB8AC3E}">
        <p14:creationId xmlns:p14="http://schemas.microsoft.com/office/powerpoint/2010/main" val="187628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Learn – Match The Category</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8" cy="4378245"/>
          </a:xfrm>
          <a:prstGeom prst="rect">
            <a:avLst/>
          </a:prstGeom>
        </p:spPr>
      </p:pic>
      <p:sp>
        <p:nvSpPr>
          <p:cNvPr id="4" name="TextBox 3">
            <a:extLst>
              <a:ext uri="{FF2B5EF4-FFF2-40B4-BE49-F238E27FC236}">
                <a16:creationId xmlns:a16="http://schemas.microsoft.com/office/drawing/2014/main" id="{F77BC1D8-3DF4-45F2-83EA-5DCD21C15CE0}"/>
              </a:ext>
            </a:extLst>
          </p:cNvPr>
          <p:cNvSpPr txBox="1"/>
          <p:nvPr/>
        </p:nvSpPr>
        <p:spPr>
          <a:xfrm>
            <a:off x="8893610" y="4897279"/>
            <a:ext cx="30328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16</a:t>
            </a:r>
          </a:p>
        </p:txBody>
      </p:sp>
    </p:spTree>
    <p:extLst>
      <p:ext uri="{BB962C8B-B14F-4D97-AF65-F5344CB8AC3E}">
        <p14:creationId xmlns:p14="http://schemas.microsoft.com/office/powerpoint/2010/main" val="2387345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Learn – Fill In The Blank</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6" y="726223"/>
            <a:ext cx="7783546" cy="4378244"/>
          </a:xfrm>
          <a:prstGeom prst="rect">
            <a:avLst/>
          </a:prstGeom>
        </p:spPr>
      </p:pic>
      <p:sp>
        <p:nvSpPr>
          <p:cNvPr id="4" name="TextBox 3">
            <a:extLst>
              <a:ext uri="{FF2B5EF4-FFF2-40B4-BE49-F238E27FC236}">
                <a16:creationId xmlns:a16="http://schemas.microsoft.com/office/drawing/2014/main" id="{1C74A06A-FF16-4484-8559-6AE60A4F0F31}"/>
              </a:ext>
            </a:extLst>
          </p:cNvPr>
          <p:cNvSpPr txBox="1"/>
          <p:nvPr/>
        </p:nvSpPr>
        <p:spPr>
          <a:xfrm>
            <a:off x="8893610" y="4897279"/>
            <a:ext cx="290464"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17</a:t>
            </a:r>
          </a:p>
        </p:txBody>
      </p:sp>
    </p:spTree>
    <p:extLst>
      <p:ext uri="{BB962C8B-B14F-4D97-AF65-F5344CB8AC3E}">
        <p14:creationId xmlns:p14="http://schemas.microsoft.com/office/powerpoint/2010/main" val="296913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823185B0-0160-4200-98FD-9654C8C43F83}"/>
              </a:ext>
            </a:extLst>
          </p:cNvPr>
          <p:cNvSpPr>
            <a:spLocks noGrp="1"/>
          </p:cNvSpPr>
          <p:nvPr>
            <p:ph type="title"/>
          </p:nvPr>
        </p:nvSpPr>
        <p:spPr>
          <a:xfrm>
            <a:off x="201469" y="207331"/>
            <a:ext cx="5778000" cy="612600"/>
          </a:xfrm>
        </p:spPr>
        <p:txBody>
          <a:bodyPr/>
          <a:lstStyle/>
          <a:p>
            <a:r>
              <a:rPr lang="en-US" sz="2400"/>
              <a:t>Learn – Activity Diagram</a:t>
            </a:r>
          </a:p>
        </p:txBody>
      </p:sp>
      <p:pic>
        <p:nvPicPr>
          <p:cNvPr id="2" name="Picture 1" descr="A diagram of a process flow&#10;&#10;Description automatically generated">
            <a:extLst>
              <a:ext uri="{FF2B5EF4-FFF2-40B4-BE49-F238E27FC236}">
                <a16:creationId xmlns:a16="http://schemas.microsoft.com/office/drawing/2014/main" id="{37EDC56F-EFFE-C18A-B03B-E6352FF3FA77}"/>
              </a:ext>
            </a:extLst>
          </p:cNvPr>
          <p:cNvPicPr>
            <a:picLocks noChangeAspect="1"/>
          </p:cNvPicPr>
          <p:nvPr/>
        </p:nvPicPr>
        <p:blipFill>
          <a:blip r:embed="rId3">
            <a:duotone>
              <a:prstClr val="black"/>
              <a:schemeClr val="bg1">
                <a:tint val="45000"/>
                <a:satMod val="400000"/>
              </a:schemeClr>
            </a:duotone>
          </a:blip>
          <a:stretch>
            <a:fillRect/>
          </a:stretch>
        </p:blipFill>
        <p:spPr>
          <a:xfrm>
            <a:off x="1540724" y="746318"/>
            <a:ext cx="5756406" cy="3950845"/>
          </a:xfrm>
          <a:prstGeom prst="rect">
            <a:avLst/>
          </a:prstGeom>
          <a:solidFill>
            <a:schemeClr val="bg1"/>
          </a:solidFill>
        </p:spPr>
      </p:pic>
      <p:sp>
        <p:nvSpPr>
          <p:cNvPr id="4" name="TextBox 3">
            <a:extLst>
              <a:ext uri="{FF2B5EF4-FFF2-40B4-BE49-F238E27FC236}">
                <a16:creationId xmlns:a16="http://schemas.microsoft.com/office/drawing/2014/main" id="{4554163E-D8DE-4AF8-9256-860BCDA7AB4C}"/>
              </a:ext>
            </a:extLst>
          </p:cNvPr>
          <p:cNvSpPr txBox="1"/>
          <p:nvPr/>
        </p:nvSpPr>
        <p:spPr>
          <a:xfrm>
            <a:off x="8893610" y="4897279"/>
            <a:ext cx="30168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18</a:t>
            </a:r>
          </a:p>
        </p:txBody>
      </p:sp>
    </p:spTree>
    <p:extLst>
      <p:ext uri="{BB962C8B-B14F-4D97-AF65-F5344CB8AC3E}">
        <p14:creationId xmlns:p14="http://schemas.microsoft.com/office/powerpoint/2010/main" val="1636006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77F6E1-93E6-4E2B-9E64-5A8F6F3CC026}"/>
              </a:ext>
            </a:extLst>
          </p:cNvPr>
          <p:cNvSpPr>
            <a:spLocks noGrp="1"/>
          </p:cNvSpPr>
          <p:nvPr>
            <p:ph type="title"/>
          </p:nvPr>
        </p:nvSpPr>
        <p:spPr>
          <a:xfrm>
            <a:off x="719999" y="1107804"/>
            <a:ext cx="5262511" cy="2400900"/>
          </a:xfrm>
        </p:spPr>
        <p:txBody>
          <a:bodyPr/>
          <a:lstStyle/>
          <a:p>
            <a:r>
              <a:rPr lang="en-US"/>
              <a:t>Chat With Me</a:t>
            </a:r>
          </a:p>
        </p:txBody>
      </p:sp>
      <p:sp>
        <p:nvSpPr>
          <p:cNvPr id="3" name="TextBox 2">
            <a:extLst>
              <a:ext uri="{FF2B5EF4-FFF2-40B4-BE49-F238E27FC236}">
                <a16:creationId xmlns:a16="http://schemas.microsoft.com/office/drawing/2014/main" id="{DEA1D232-B66D-47ED-BC35-414468F83D46}"/>
              </a:ext>
            </a:extLst>
          </p:cNvPr>
          <p:cNvSpPr txBox="1"/>
          <p:nvPr/>
        </p:nvSpPr>
        <p:spPr>
          <a:xfrm>
            <a:off x="8893610" y="4897279"/>
            <a:ext cx="30328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19</a:t>
            </a:r>
          </a:p>
        </p:txBody>
      </p:sp>
    </p:spTree>
    <p:extLst>
      <p:ext uri="{BB962C8B-B14F-4D97-AF65-F5344CB8AC3E}">
        <p14:creationId xmlns:p14="http://schemas.microsoft.com/office/powerpoint/2010/main" val="1443129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2"/>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824" name="Google Shape;824;p42"/>
          <p:cNvSpPr/>
          <p:nvPr/>
        </p:nvSpPr>
        <p:spPr>
          <a:xfrm>
            <a:off x="626363" y="1771214"/>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2744513" y="1771214"/>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4983345" y="1771214"/>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title"/>
          </p:nvPr>
        </p:nvSpPr>
        <p:spPr>
          <a:xfrm>
            <a:off x="752663" y="2066258"/>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28" name="Google Shape;828;p42"/>
          <p:cNvSpPr txBox="1">
            <a:spLocks noGrp="1"/>
          </p:cNvSpPr>
          <p:nvPr>
            <p:ph type="subTitle" idx="1"/>
          </p:nvPr>
        </p:nvSpPr>
        <p:spPr>
          <a:xfrm>
            <a:off x="100176" y="3014537"/>
            <a:ext cx="2186448" cy="1143697"/>
          </a:xfrm>
          <a:prstGeom prst="rect">
            <a:avLst/>
          </a:prstGeom>
        </p:spPr>
        <p:txBody>
          <a:bodyPr spcFirstLastPara="1" wrap="square" lIns="91425" tIns="91425" rIns="91425" bIns="91425" anchor="t" anchorCtr="0">
            <a:noAutofit/>
          </a:bodyPr>
          <a:lstStyle/>
          <a:p>
            <a:pPr marL="0" indent="0"/>
            <a:r>
              <a:rPr lang="en-US"/>
              <a:t>Problem </a:t>
            </a:r>
          </a:p>
          <a:p>
            <a:pPr marL="0" indent="0"/>
            <a:r>
              <a:rPr lang="en-US"/>
              <a:t>&amp;</a:t>
            </a:r>
          </a:p>
          <a:p>
            <a:pPr marL="0" indent="0"/>
            <a:r>
              <a:rPr lang="en-US"/>
              <a:t>Solution</a:t>
            </a:r>
          </a:p>
        </p:txBody>
      </p:sp>
      <p:sp>
        <p:nvSpPr>
          <p:cNvPr id="830" name="Google Shape;830;p42"/>
          <p:cNvSpPr txBox="1">
            <a:spLocks noGrp="1"/>
          </p:cNvSpPr>
          <p:nvPr>
            <p:ph type="title" idx="3"/>
          </p:nvPr>
        </p:nvSpPr>
        <p:spPr>
          <a:xfrm>
            <a:off x="2870813" y="2066258"/>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31" name="Google Shape;831;p42"/>
          <p:cNvSpPr txBox="1">
            <a:spLocks noGrp="1"/>
          </p:cNvSpPr>
          <p:nvPr>
            <p:ph type="subTitle" idx="4"/>
          </p:nvPr>
        </p:nvSpPr>
        <p:spPr>
          <a:xfrm>
            <a:off x="2280263" y="3014537"/>
            <a:ext cx="2181300" cy="847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a:t>
            </a:r>
          </a:p>
          <a:p>
            <a:pPr marL="0" indent="0"/>
            <a:r>
              <a:rPr lang="en"/>
              <a:t>Structure</a:t>
            </a:r>
          </a:p>
        </p:txBody>
      </p:sp>
      <p:sp>
        <p:nvSpPr>
          <p:cNvPr id="833" name="Google Shape;833;p42"/>
          <p:cNvSpPr txBox="1">
            <a:spLocks noGrp="1"/>
          </p:cNvSpPr>
          <p:nvPr>
            <p:ph type="title" idx="6"/>
          </p:nvPr>
        </p:nvSpPr>
        <p:spPr>
          <a:xfrm>
            <a:off x="5109645" y="2066258"/>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34" name="Google Shape;834;p42"/>
          <p:cNvSpPr txBox="1">
            <a:spLocks noGrp="1"/>
          </p:cNvSpPr>
          <p:nvPr>
            <p:ph type="subTitle" idx="7"/>
          </p:nvPr>
        </p:nvSpPr>
        <p:spPr>
          <a:xfrm>
            <a:off x="4461945" y="3014537"/>
            <a:ext cx="2181300" cy="60643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Challenges</a:t>
            </a:r>
          </a:p>
        </p:txBody>
      </p:sp>
      <p:sp>
        <p:nvSpPr>
          <p:cNvPr id="2" name="Google Shape;826;p42">
            <a:extLst>
              <a:ext uri="{FF2B5EF4-FFF2-40B4-BE49-F238E27FC236}">
                <a16:creationId xmlns:a16="http://schemas.microsoft.com/office/drawing/2014/main" id="{82CC75F4-CD25-8500-942F-1C588B1297BF}"/>
              </a:ext>
            </a:extLst>
          </p:cNvPr>
          <p:cNvSpPr/>
          <p:nvPr/>
        </p:nvSpPr>
        <p:spPr>
          <a:xfrm>
            <a:off x="7285500" y="1771214"/>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33;p42">
            <a:extLst>
              <a:ext uri="{FF2B5EF4-FFF2-40B4-BE49-F238E27FC236}">
                <a16:creationId xmlns:a16="http://schemas.microsoft.com/office/drawing/2014/main" id="{D0D54B40-9489-7139-08C8-6D9710DE1F48}"/>
              </a:ext>
            </a:extLst>
          </p:cNvPr>
          <p:cNvSpPr txBox="1">
            <a:spLocks/>
          </p:cNvSpPr>
          <p:nvPr/>
        </p:nvSpPr>
        <p:spPr>
          <a:xfrm>
            <a:off x="7411800" y="2066258"/>
            <a:ext cx="885900" cy="65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swald"/>
              <a:buNone/>
              <a:defRPr sz="48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9pPr>
          </a:lstStyle>
          <a:p>
            <a:r>
              <a:rPr lang="en"/>
              <a:t>04</a:t>
            </a:r>
          </a:p>
        </p:txBody>
      </p:sp>
      <p:sp>
        <p:nvSpPr>
          <p:cNvPr id="4" name="Google Shape;834;p42">
            <a:extLst>
              <a:ext uri="{FF2B5EF4-FFF2-40B4-BE49-F238E27FC236}">
                <a16:creationId xmlns:a16="http://schemas.microsoft.com/office/drawing/2014/main" id="{A9AD694E-5FC3-F507-FF2E-33CF891743C4}"/>
              </a:ext>
            </a:extLst>
          </p:cNvPr>
          <p:cNvSpPr txBox="1">
            <a:spLocks/>
          </p:cNvSpPr>
          <p:nvPr/>
        </p:nvSpPr>
        <p:spPr>
          <a:xfrm>
            <a:off x="6764100" y="3014537"/>
            <a:ext cx="2181300" cy="37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r>
              <a:rPr lang="en-US"/>
              <a:t>Demonstration</a:t>
            </a:r>
          </a:p>
        </p:txBody>
      </p:sp>
      <p:sp>
        <p:nvSpPr>
          <p:cNvPr id="5" name="TextBox 4">
            <a:extLst>
              <a:ext uri="{FF2B5EF4-FFF2-40B4-BE49-F238E27FC236}">
                <a16:creationId xmlns:a16="http://schemas.microsoft.com/office/drawing/2014/main" id="{580561F3-B83C-11B4-76AE-7882C8C3F35C}"/>
              </a:ext>
            </a:extLst>
          </p:cNvPr>
          <p:cNvSpPr txBox="1"/>
          <p:nvPr/>
        </p:nvSpPr>
        <p:spPr>
          <a:xfrm>
            <a:off x="8893610" y="4897279"/>
            <a:ext cx="250390" cy="246221"/>
          </a:xfrm>
          <a:prstGeom prst="rect">
            <a:avLst/>
          </a:prstGeom>
          <a:noFill/>
        </p:spPr>
        <p:txBody>
          <a:bodyPr wrap="none" rtlCol="0">
            <a:spAutoFit/>
          </a:bodyPr>
          <a:lstStyle/>
          <a:p>
            <a:r>
              <a:rPr lang="en" sz="1000" b="1">
                <a:solidFill>
                  <a:schemeClr val="dk1"/>
                </a:solidFill>
                <a:latin typeface="Oswald"/>
                <a:sym typeface="Oswald"/>
              </a:rPr>
              <a:t>2</a:t>
            </a:r>
            <a:endParaRPr lang="en-IL" sz="1000" b="1">
              <a:solidFill>
                <a:schemeClr val="dk1"/>
              </a:solidFill>
              <a:latin typeface="Oswald"/>
              <a:sym typeface="Oswald"/>
            </a:endParaRPr>
          </a:p>
        </p:txBody>
      </p:sp>
    </p:spTree>
    <p:extLst>
      <p:ext uri="{BB962C8B-B14F-4D97-AF65-F5344CB8AC3E}">
        <p14:creationId xmlns:p14="http://schemas.microsoft.com/office/powerpoint/2010/main" val="2880234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Chat With Me</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8" y="726223"/>
            <a:ext cx="7783542" cy="4378242"/>
          </a:xfrm>
          <a:prstGeom prst="rect">
            <a:avLst/>
          </a:prstGeom>
        </p:spPr>
      </p:pic>
      <p:sp>
        <p:nvSpPr>
          <p:cNvPr id="4" name="TextBox 3">
            <a:extLst>
              <a:ext uri="{FF2B5EF4-FFF2-40B4-BE49-F238E27FC236}">
                <a16:creationId xmlns:a16="http://schemas.microsoft.com/office/drawing/2014/main" id="{A796DFBF-CE50-46FF-B71F-C3CA0769E2BD}"/>
              </a:ext>
            </a:extLst>
          </p:cNvPr>
          <p:cNvSpPr txBox="1"/>
          <p:nvPr/>
        </p:nvSpPr>
        <p:spPr>
          <a:xfrm>
            <a:off x="8893610" y="4897279"/>
            <a:ext cx="32092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20</a:t>
            </a:r>
          </a:p>
        </p:txBody>
      </p:sp>
    </p:spTree>
    <p:extLst>
      <p:ext uri="{BB962C8B-B14F-4D97-AF65-F5344CB8AC3E}">
        <p14:creationId xmlns:p14="http://schemas.microsoft.com/office/powerpoint/2010/main" val="2467468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Chat With Me</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8" y="726223"/>
            <a:ext cx="7783541" cy="4378242"/>
          </a:xfrm>
          <a:prstGeom prst="rect">
            <a:avLst/>
          </a:prstGeom>
        </p:spPr>
      </p:pic>
      <p:sp>
        <p:nvSpPr>
          <p:cNvPr id="4" name="TextBox 3">
            <a:extLst>
              <a:ext uri="{FF2B5EF4-FFF2-40B4-BE49-F238E27FC236}">
                <a16:creationId xmlns:a16="http://schemas.microsoft.com/office/drawing/2014/main" id="{4844E9E6-520B-4F0D-A53F-986D03CE83CC}"/>
              </a:ext>
            </a:extLst>
          </p:cNvPr>
          <p:cNvSpPr txBox="1"/>
          <p:nvPr/>
        </p:nvSpPr>
        <p:spPr>
          <a:xfrm>
            <a:off x="8893610" y="4897279"/>
            <a:ext cx="30008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21</a:t>
            </a:r>
          </a:p>
        </p:txBody>
      </p:sp>
    </p:spTree>
    <p:extLst>
      <p:ext uri="{BB962C8B-B14F-4D97-AF65-F5344CB8AC3E}">
        <p14:creationId xmlns:p14="http://schemas.microsoft.com/office/powerpoint/2010/main" val="3005850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Chat With Me</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8" y="726223"/>
            <a:ext cx="7783541" cy="4378241"/>
          </a:xfrm>
          <a:prstGeom prst="rect">
            <a:avLst/>
          </a:prstGeom>
        </p:spPr>
      </p:pic>
      <p:sp>
        <p:nvSpPr>
          <p:cNvPr id="4" name="TextBox 3">
            <a:extLst>
              <a:ext uri="{FF2B5EF4-FFF2-40B4-BE49-F238E27FC236}">
                <a16:creationId xmlns:a16="http://schemas.microsoft.com/office/drawing/2014/main" id="{73721023-99D0-4085-BAFF-2134375BA9BE}"/>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22</a:t>
            </a:r>
          </a:p>
        </p:txBody>
      </p:sp>
    </p:spTree>
    <p:extLst>
      <p:ext uri="{BB962C8B-B14F-4D97-AF65-F5344CB8AC3E}">
        <p14:creationId xmlns:p14="http://schemas.microsoft.com/office/powerpoint/2010/main" val="2239427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6257D14-733A-4094-88FC-C7951501ABE6}"/>
              </a:ext>
            </a:extLst>
          </p:cNvPr>
          <p:cNvSpPr txBox="1">
            <a:spLocks/>
          </p:cNvSpPr>
          <p:nvPr/>
        </p:nvSpPr>
        <p:spPr>
          <a:xfrm>
            <a:off x="201469" y="207331"/>
            <a:ext cx="5778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A284C"/>
              </a:buClr>
              <a:buSzPts val="3600"/>
              <a:buFont typeface="Oswald"/>
              <a:buNone/>
              <a:defRPr sz="3600" b="1" i="0" u="none" strike="noStrike" cap="none">
                <a:solidFill>
                  <a:srgbClr val="2A284C"/>
                </a:solidFill>
                <a:latin typeface="Oswald"/>
                <a:ea typeface="Oswald"/>
                <a:cs typeface="Oswald"/>
                <a:sym typeface="Oswald"/>
              </a:defRPr>
            </a:lvl1pPr>
            <a:lvl2pPr marR="0" lvl="1"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2pPr>
            <a:lvl3pPr marR="0" lvl="2"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3pPr>
            <a:lvl4pPr marR="0" lvl="3"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4pPr>
            <a:lvl5pPr marR="0" lvl="4"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5pPr>
            <a:lvl6pPr marR="0" lvl="5"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6pPr>
            <a:lvl7pPr marR="0" lvl="6"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7pPr>
            <a:lvl8pPr marR="0" lvl="7"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8pPr>
            <a:lvl9pPr marR="0" lvl="8" algn="l" rtl="0">
              <a:lnSpc>
                <a:spcPct val="100000"/>
              </a:lnSpc>
              <a:spcBef>
                <a:spcPts val="0"/>
              </a:spcBef>
              <a:spcAft>
                <a:spcPts val="0"/>
              </a:spcAft>
              <a:buClr>
                <a:srgbClr val="2A284C"/>
              </a:buClr>
              <a:buSzPts val="2800"/>
              <a:buFont typeface="Palanquin Dark"/>
              <a:buNone/>
              <a:defRPr sz="2800" b="0" i="0" u="none" strike="noStrike" cap="none">
                <a:solidFill>
                  <a:srgbClr val="2A284C"/>
                </a:solidFill>
                <a:latin typeface="Palanquin Dark"/>
                <a:ea typeface="Palanquin Dark"/>
                <a:cs typeface="Palanquin Dark"/>
                <a:sym typeface="Palanquin Dark"/>
              </a:defRPr>
            </a:lvl9pPr>
          </a:lstStyle>
          <a:p>
            <a:r>
              <a:rPr lang="en-US" sz="2400"/>
              <a:t>Chat With Me – Activity Diagram</a:t>
            </a:r>
          </a:p>
        </p:txBody>
      </p:sp>
      <p:pic>
        <p:nvPicPr>
          <p:cNvPr id="2" name="Picture 1" descr="A diagram of a computer&#10;&#10;Description automatically generated">
            <a:extLst>
              <a:ext uri="{FF2B5EF4-FFF2-40B4-BE49-F238E27FC236}">
                <a16:creationId xmlns:a16="http://schemas.microsoft.com/office/drawing/2014/main" id="{74AF2B65-6880-0D66-FFBD-2184EEF574E9}"/>
              </a:ext>
            </a:extLst>
          </p:cNvPr>
          <p:cNvPicPr>
            <a:picLocks noChangeAspect="1"/>
          </p:cNvPicPr>
          <p:nvPr/>
        </p:nvPicPr>
        <p:blipFill>
          <a:blip r:embed="rId2">
            <a:duotone>
              <a:prstClr val="black"/>
              <a:schemeClr val="bg1">
                <a:tint val="45000"/>
                <a:satMod val="400000"/>
              </a:schemeClr>
            </a:duotone>
          </a:blip>
          <a:stretch>
            <a:fillRect/>
          </a:stretch>
        </p:blipFill>
        <p:spPr>
          <a:xfrm>
            <a:off x="1980079" y="820179"/>
            <a:ext cx="5080870" cy="3915032"/>
          </a:xfrm>
          <a:prstGeom prst="rect">
            <a:avLst/>
          </a:prstGeom>
          <a:noFill/>
        </p:spPr>
      </p:pic>
      <p:sp>
        <p:nvSpPr>
          <p:cNvPr id="4" name="TextBox 3">
            <a:extLst>
              <a:ext uri="{FF2B5EF4-FFF2-40B4-BE49-F238E27FC236}">
                <a16:creationId xmlns:a16="http://schemas.microsoft.com/office/drawing/2014/main" id="{BEDBC0FE-91C6-4D58-8CED-B57D98D585C8}"/>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23</a:t>
            </a:r>
          </a:p>
        </p:txBody>
      </p:sp>
    </p:spTree>
    <p:extLst>
      <p:ext uri="{BB962C8B-B14F-4D97-AF65-F5344CB8AC3E}">
        <p14:creationId xmlns:p14="http://schemas.microsoft.com/office/powerpoint/2010/main" val="231439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Leaderboard</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9" cy="4378247"/>
          </a:xfrm>
          <a:prstGeom prst="rect">
            <a:avLst/>
          </a:prstGeom>
        </p:spPr>
      </p:pic>
      <p:sp>
        <p:nvSpPr>
          <p:cNvPr id="4" name="TextBox 3">
            <a:extLst>
              <a:ext uri="{FF2B5EF4-FFF2-40B4-BE49-F238E27FC236}">
                <a16:creationId xmlns:a16="http://schemas.microsoft.com/office/drawing/2014/main" id="{950F5FF2-9D34-4EB8-BA57-00EC098D11FB}"/>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24</a:t>
            </a:r>
          </a:p>
        </p:txBody>
      </p:sp>
    </p:spTree>
    <p:extLst>
      <p:ext uri="{BB962C8B-B14F-4D97-AF65-F5344CB8AC3E}">
        <p14:creationId xmlns:p14="http://schemas.microsoft.com/office/powerpoint/2010/main" val="102789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Leaderboard</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9" cy="4378246"/>
          </a:xfrm>
          <a:prstGeom prst="rect">
            <a:avLst/>
          </a:prstGeom>
        </p:spPr>
      </p:pic>
      <p:sp>
        <p:nvSpPr>
          <p:cNvPr id="4" name="TextBox 3">
            <a:extLst>
              <a:ext uri="{FF2B5EF4-FFF2-40B4-BE49-F238E27FC236}">
                <a16:creationId xmlns:a16="http://schemas.microsoft.com/office/drawing/2014/main" id="{F5218DE4-479B-4CA1-937C-79A5094FF78E}"/>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25</a:t>
            </a:r>
          </a:p>
        </p:txBody>
      </p:sp>
    </p:spTree>
    <p:extLst>
      <p:ext uri="{BB962C8B-B14F-4D97-AF65-F5344CB8AC3E}">
        <p14:creationId xmlns:p14="http://schemas.microsoft.com/office/powerpoint/2010/main" val="4059816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My Profile</a:t>
            </a:r>
          </a:p>
        </p:txBody>
      </p:sp>
      <p:pic>
        <p:nvPicPr>
          <p:cNvPr id="3" name="Picture 2" descr="A screenshot of a computer&#10;&#10;Description automatically generated">
            <a:extLst>
              <a:ext uri="{FF2B5EF4-FFF2-40B4-BE49-F238E27FC236}">
                <a16:creationId xmlns:a16="http://schemas.microsoft.com/office/drawing/2014/main" id="{70845A43-7BC2-8F6E-7EA6-D83A6CE96AF3}"/>
              </a:ext>
            </a:extLst>
          </p:cNvPr>
          <p:cNvPicPr>
            <a:picLocks noChangeAspect="1"/>
          </p:cNvPicPr>
          <p:nvPr/>
        </p:nvPicPr>
        <p:blipFill>
          <a:blip r:embed="rId3"/>
          <a:stretch>
            <a:fillRect/>
          </a:stretch>
        </p:blipFill>
        <p:spPr>
          <a:xfrm>
            <a:off x="911310" y="818626"/>
            <a:ext cx="7326527" cy="3732788"/>
          </a:xfrm>
          <a:prstGeom prst="rect">
            <a:avLst/>
          </a:prstGeom>
        </p:spPr>
      </p:pic>
      <p:sp>
        <p:nvSpPr>
          <p:cNvPr id="4" name="TextBox 3">
            <a:extLst>
              <a:ext uri="{FF2B5EF4-FFF2-40B4-BE49-F238E27FC236}">
                <a16:creationId xmlns:a16="http://schemas.microsoft.com/office/drawing/2014/main" id="{42B53BD0-BA82-4D87-AF47-E2D0D2C3F750}"/>
              </a:ext>
            </a:extLst>
          </p:cNvPr>
          <p:cNvSpPr txBox="1"/>
          <p:nvPr/>
        </p:nvSpPr>
        <p:spPr>
          <a:xfrm>
            <a:off x="8893610" y="4897279"/>
            <a:ext cx="31931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26</a:t>
            </a:r>
          </a:p>
        </p:txBody>
      </p:sp>
    </p:spTree>
    <p:extLst>
      <p:ext uri="{BB962C8B-B14F-4D97-AF65-F5344CB8AC3E}">
        <p14:creationId xmlns:p14="http://schemas.microsoft.com/office/powerpoint/2010/main" val="2130215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99C24D6-8356-455A-97E3-7AF1B4238B18}"/>
              </a:ext>
            </a:extLst>
          </p:cNvPr>
          <p:cNvSpPr>
            <a:spLocks noGrp="1"/>
          </p:cNvSpPr>
          <p:nvPr>
            <p:ph type="title"/>
          </p:nvPr>
        </p:nvSpPr>
        <p:spPr>
          <a:xfrm>
            <a:off x="201469" y="207331"/>
            <a:ext cx="5778000" cy="612600"/>
          </a:xfrm>
        </p:spPr>
        <p:txBody>
          <a:bodyPr/>
          <a:lstStyle/>
          <a:p>
            <a:r>
              <a:rPr lang="en-US" sz="2400"/>
              <a:t>About</a:t>
            </a:r>
          </a:p>
        </p:txBody>
      </p:sp>
      <p:pic>
        <p:nvPicPr>
          <p:cNvPr id="12" name="Picture 11">
            <a:extLst>
              <a:ext uri="{FF2B5EF4-FFF2-40B4-BE49-F238E27FC236}">
                <a16:creationId xmlns:a16="http://schemas.microsoft.com/office/drawing/2014/main" id="{718B6714-23F7-4B16-BA36-25AC92D79167}"/>
              </a:ext>
            </a:extLst>
          </p:cNvPr>
          <p:cNvPicPr>
            <a:picLocks noChangeAspect="1"/>
          </p:cNvPicPr>
          <p:nvPr/>
        </p:nvPicPr>
        <p:blipFill>
          <a:blip r:embed="rId3"/>
          <a:srcRect/>
          <a:stretch/>
        </p:blipFill>
        <p:spPr>
          <a:xfrm>
            <a:off x="680225" y="726223"/>
            <a:ext cx="7783548" cy="4378245"/>
          </a:xfrm>
          <a:prstGeom prst="rect">
            <a:avLst/>
          </a:prstGeom>
        </p:spPr>
      </p:pic>
      <p:sp>
        <p:nvSpPr>
          <p:cNvPr id="4" name="TextBox 3">
            <a:extLst>
              <a:ext uri="{FF2B5EF4-FFF2-40B4-BE49-F238E27FC236}">
                <a16:creationId xmlns:a16="http://schemas.microsoft.com/office/drawing/2014/main" id="{78179C3A-D74B-4A18-9F2E-94B95524CE2F}"/>
              </a:ext>
            </a:extLst>
          </p:cNvPr>
          <p:cNvSpPr txBox="1"/>
          <p:nvPr/>
        </p:nvSpPr>
        <p:spPr>
          <a:xfrm>
            <a:off x="8893610" y="4897279"/>
            <a:ext cx="306494"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27</a:t>
            </a:r>
          </a:p>
        </p:txBody>
      </p:sp>
    </p:spTree>
    <p:extLst>
      <p:ext uri="{BB962C8B-B14F-4D97-AF65-F5344CB8AC3E}">
        <p14:creationId xmlns:p14="http://schemas.microsoft.com/office/powerpoint/2010/main" val="3737211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77F6E1-93E6-4E2B-9E64-5A8F6F3CC026}"/>
              </a:ext>
            </a:extLst>
          </p:cNvPr>
          <p:cNvSpPr>
            <a:spLocks noGrp="1"/>
          </p:cNvSpPr>
          <p:nvPr>
            <p:ph type="title"/>
          </p:nvPr>
        </p:nvSpPr>
        <p:spPr>
          <a:xfrm>
            <a:off x="720000" y="1107804"/>
            <a:ext cx="4869142" cy="2400900"/>
          </a:xfrm>
        </p:spPr>
        <p:txBody>
          <a:bodyPr/>
          <a:lstStyle/>
          <a:p>
            <a:r>
              <a:rPr lang="en-US"/>
              <a:t>Challenges</a:t>
            </a:r>
          </a:p>
        </p:txBody>
      </p:sp>
      <p:sp>
        <p:nvSpPr>
          <p:cNvPr id="3" name="TextBox 2">
            <a:extLst>
              <a:ext uri="{FF2B5EF4-FFF2-40B4-BE49-F238E27FC236}">
                <a16:creationId xmlns:a16="http://schemas.microsoft.com/office/drawing/2014/main" id="{F94A013D-AE6E-4E50-BAD7-BA886E556CBF}"/>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28</a:t>
            </a:r>
          </a:p>
        </p:txBody>
      </p:sp>
    </p:spTree>
    <p:extLst>
      <p:ext uri="{BB962C8B-B14F-4D97-AF65-F5344CB8AC3E}">
        <p14:creationId xmlns:p14="http://schemas.microsoft.com/office/powerpoint/2010/main" val="661003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200289"/>
            <a:ext cx="4935924" cy="33460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Prompt construction</a:t>
            </a:r>
          </a:p>
          <a:p>
            <a:pPr marL="285750" indent="-285750">
              <a:buFont typeface="Arial" panose="020B0604020202020204" pitchFamily="34" charset="0"/>
              <a:buChar char="•"/>
            </a:pP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Prompt length</a:t>
            </a:r>
          </a:p>
          <a:p>
            <a:pPr marL="285750" indent="-285750">
              <a:buFont typeface="Arial" panose="020B0604020202020204" pitchFamily="34" charset="0"/>
              <a:buChar char="•"/>
            </a:pP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br>
              <a:rPr lang="en-US" sz="1800">
                <a:solidFill>
                  <a:schemeClr val="tx1"/>
                </a:solidFill>
                <a:latin typeface="Roboto" panose="02000000000000000000" pitchFamily="2" charset="0"/>
                <a:ea typeface="Roboto" panose="02000000000000000000" pitchFamily="2" charset="0"/>
                <a:cs typeface="Roboto" panose="02000000000000000000" pitchFamily="2" charset="0"/>
              </a:rPr>
            </a:b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tx1"/>
              </a:buClr>
              <a:buFont typeface="Arial" panose="020B0604020202020204" pitchFamily="34" charset="0"/>
              <a:buChar char="•"/>
            </a:pPr>
            <a:r>
              <a:rPr lang="en-US" sz="1800">
                <a:solidFill>
                  <a:schemeClr val="tx1"/>
                </a:solidFill>
                <a:latin typeface="Roboto"/>
                <a:ea typeface="Roboto"/>
                <a:cs typeface="Roboto"/>
              </a:rPr>
              <a:t>Result variety</a:t>
            </a:r>
            <a:br>
              <a:rPr lang="en-US" sz="1800">
                <a:latin typeface="Roboto" panose="02000000000000000000" pitchFamily="2" charset="0"/>
                <a:ea typeface="Roboto" panose="02000000000000000000" pitchFamily="2" charset="0"/>
                <a:cs typeface="Roboto" panose="02000000000000000000" pitchFamily="2" charset="0"/>
              </a:rPr>
            </a:b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Handling user statistics</a:t>
            </a:r>
          </a:p>
        </p:txBody>
      </p:sp>
      <p:grpSp>
        <p:nvGrpSpPr>
          <p:cNvPr id="2" name="Google Shape;842;p43">
            <a:extLst>
              <a:ext uri="{FF2B5EF4-FFF2-40B4-BE49-F238E27FC236}">
                <a16:creationId xmlns:a16="http://schemas.microsoft.com/office/drawing/2014/main" id="{04AB5E63-51FA-DD75-7B44-3AB0C9538BEF}"/>
              </a:ext>
            </a:extLst>
          </p:cNvPr>
          <p:cNvGrpSpPr/>
          <p:nvPr/>
        </p:nvGrpSpPr>
        <p:grpSpPr>
          <a:xfrm>
            <a:off x="6127929" y="1077048"/>
            <a:ext cx="2428624" cy="4066452"/>
            <a:chOff x="5116252" y="540001"/>
            <a:chExt cx="2428624" cy="4066452"/>
          </a:xfrm>
        </p:grpSpPr>
        <p:grpSp>
          <p:nvGrpSpPr>
            <p:cNvPr id="3" name="Google Shape;843;p43">
              <a:extLst>
                <a:ext uri="{FF2B5EF4-FFF2-40B4-BE49-F238E27FC236}">
                  <a16:creationId xmlns:a16="http://schemas.microsoft.com/office/drawing/2014/main" id="{4D8A5D8F-FFE9-CA36-F1B7-F01D1C93BCE2}"/>
                </a:ext>
              </a:extLst>
            </p:cNvPr>
            <p:cNvGrpSpPr/>
            <p:nvPr/>
          </p:nvGrpSpPr>
          <p:grpSpPr>
            <a:xfrm>
              <a:off x="5451120" y="1310919"/>
              <a:ext cx="2093755" cy="3295535"/>
              <a:chOff x="6619444" y="1494648"/>
              <a:chExt cx="932298" cy="1467487"/>
            </a:xfrm>
          </p:grpSpPr>
          <p:sp>
            <p:nvSpPr>
              <p:cNvPr id="7" name="Google Shape;844;p43">
                <a:extLst>
                  <a:ext uri="{FF2B5EF4-FFF2-40B4-BE49-F238E27FC236}">
                    <a16:creationId xmlns:a16="http://schemas.microsoft.com/office/drawing/2014/main" id="{7C4078D6-A678-7ADB-CBE1-308F69B723C6}"/>
                  </a:ext>
                </a:extLst>
              </p:cNvPr>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5;p43">
                <a:extLst>
                  <a:ext uri="{FF2B5EF4-FFF2-40B4-BE49-F238E27FC236}">
                    <a16:creationId xmlns:a16="http://schemas.microsoft.com/office/drawing/2014/main" id="{7F535C3F-49BF-5DEA-6578-9340A380C527}"/>
                  </a:ext>
                </a:extLst>
              </p:cNvPr>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6;p43">
                <a:extLst>
                  <a:ext uri="{FF2B5EF4-FFF2-40B4-BE49-F238E27FC236}">
                    <a16:creationId xmlns:a16="http://schemas.microsoft.com/office/drawing/2014/main" id="{6D471E9F-EF41-10D7-A7CA-4F5E492F78F6}"/>
                  </a:ext>
                </a:extLst>
              </p:cNvPr>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7;p43">
                <a:extLst>
                  <a:ext uri="{FF2B5EF4-FFF2-40B4-BE49-F238E27FC236}">
                    <a16:creationId xmlns:a16="http://schemas.microsoft.com/office/drawing/2014/main" id="{5F5AFB41-F53E-F544-EC7A-C3F2C6F84F7B}"/>
                  </a:ext>
                </a:extLst>
              </p:cNvPr>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8;p43">
                <a:extLst>
                  <a:ext uri="{FF2B5EF4-FFF2-40B4-BE49-F238E27FC236}">
                    <a16:creationId xmlns:a16="http://schemas.microsoft.com/office/drawing/2014/main" id="{4388219E-BE07-8752-DD91-ECD09BDA9DDA}"/>
                  </a:ext>
                </a:extLst>
              </p:cNvPr>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9;p43">
                <a:extLst>
                  <a:ext uri="{FF2B5EF4-FFF2-40B4-BE49-F238E27FC236}">
                    <a16:creationId xmlns:a16="http://schemas.microsoft.com/office/drawing/2014/main" id="{A5177FB3-639E-8BF9-7233-8E74F1195B91}"/>
                  </a:ext>
                </a:extLst>
              </p:cNvPr>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0;p43">
                <a:extLst>
                  <a:ext uri="{FF2B5EF4-FFF2-40B4-BE49-F238E27FC236}">
                    <a16:creationId xmlns:a16="http://schemas.microsoft.com/office/drawing/2014/main" id="{DAD13D59-A89F-6251-E864-C9955F47A255}"/>
                  </a:ext>
                </a:extLst>
              </p:cNvPr>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1;p43">
                <a:extLst>
                  <a:ext uri="{FF2B5EF4-FFF2-40B4-BE49-F238E27FC236}">
                    <a16:creationId xmlns:a16="http://schemas.microsoft.com/office/drawing/2014/main" id="{BE8FC3DC-32CA-BB9F-B18D-21F121BFC753}"/>
                  </a:ext>
                </a:extLst>
              </p:cNvPr>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2;p43">
                <a:extLst>
                  <a:ext uri="{FF2B5EF4-FFF2-40B4-BE49-F238E27FC236}">
                    <a16:creationId xmlns:a16="http://schemas.microsoft.com/office/drawing/2014/main" id="{97896ABA-3980-E1C5-7BD9-D242542AC364}"/>
                  </a:ext>
                </a:extLst>
              </p:cNvPr>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3;p43">
                <a:extLst>
                  <a:ext uri="{FF2B5EF4-FFF2-40B4-BE49-F238E27FC236}">
                    <a16:creationId xmlns:a16="http://schemas.microsoft.com/office/drawing/2014/main" id="{F006817D-9232-C1FB-5ACC-AC3B41DC35D0}"/>
                  </a:ext>
                </a:extLst>
              </p:cNvPr>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4;p43">
                <a:extLst>
                  <a:ext uri="{FF2B5EF4-FFF2-40B4-BE49-F238E27FC236}">
                    <a16:creationId xmlns:a16="http://schemas.microsoft.com/office/drawing/2014/main" id="{0668C2AC-A144-9A6D-9EE0-D900A31EEA95}"/>
                  </a:ext>
                </a:extLst>
              </p:cNvPr>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5;p43">
                <a:extLst>
                  <a:ext uri="{FF2B5EF4-FFF2-40B4-BE49-F238E27FC236}">
                    <a16:creationId xmlns:a16="http://schemas.microsoft.com/office/drawing/2014/main" id="{EF34061B-8F02-9199-6F0C-949E8611C9A0}"/>
                  </a:ext>
                </a:extLst>
              </p:cNvPr>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6;p43">
                <a:extLst>
                  <a:ext uri="{FF2B5EF4-FFF2-40B4-BE49-F238E27FC236}">
                    <a16:creationId xmlns:a16="http://schemas.microsoft.com/office/drawing/2014/main" id="{47792460-94C8-D806-A6A9-FF101BA18AFE}"/>
                  </a:ext>
                </a:extLst>
              </p:cNvPr>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7;p43">
                <a:extLst>
                  <a:ext uri="{FF2B5EF4-FFF2-40B4-BE49-F238E27FC236}">
                    <a16:creationId xmlns:a16="http://schemas.microsoft.com/office/drawing/2014/main" id="{44B275B1-3564-08C6-991B-D13FF93A27BB}"/>
                  </a:ext>
                </a:extLst>
              </p:cNvPr>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8;p43">
                <a:extLst>
                  <a:ext uri="{FF2B5EF4-FFF2-40B4-BE49-F238E27FC236}">
                    <a16:creationId xmlns:a16="http://schemas.microsoft.com/office/drawing/2014/main" id="{0528E757-DBE3-5334-15C4-6A1BD31FE4E2}"/>
                  </a:ext>
                </a:extLst>
              </p:cNvPr>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9;p43">
                <a:extLst>
                  <a:ext uri="{FF2B5EF4-FFF2-40B4-BE49-F238E27FC236}">
                    <a16:creationId xmlns:a16="http://schemas.microsoft.com/office/drawing/2014/main" id="{B48B33C9-A918-E0BE-A6E8-DB54465DAF03}"/>
                  </a:ext>
                </a:extLst>
              </p:cNvPr>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0;p43">
                <a:extLst>
                  <a:ext uri="{FF2B5EF4-FFF2-40B4-BE49-F238E27FC236}">
                    <a16:creationId xmlns:a16="http://schemas.microsoft.com/office/drawing/2014/main" id="{A78D11ED-FC62-A766-024A-0E5D1E7CDEBD}"/>
                  </a:ext>
                </a:extLst>
              </p:cNvPr>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1;p43">
                <a:extLst>
                  <a:ext uri="{FF2B5EF4-FFF2-40B4-BE49-F238E27FC236}">
                    <a16:creationId xmlns:a16="http://schemas.microsoft.com/office/drawing/2014/main" id="{A8634595-84BB-9C4F-E958-EFE2A716738A}"/>
                  </a:ext>
                </a:extLst>
              </p:cNvPr>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2;p43">
                <a:extLst>
                  <a:ext uri="{FF2B5EF4-FFF2-40B4-BE49-F238E27FC236}">
                    <a16:creationId xmlns:a16="http://schemas.microsoft.com/office/drawing/2014/main" id="{6E63F058-3B64-D569-4869-A6E9F50D8044}"/>
                  </a:ext>
                </a:extLst>
              </p:cNvPr>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3;p43">
                <a:extLst>
                  <a:ext uri="{FF2B5EF4-FFF2-40B4-BE49-F238E27FC236}">
                    <a16:creationId xmlns:a16="http://schemas.microsoft.com/office/drawing/2014/main" id="{89FDBB74-4C34-ECD3-9AF3-C7AB3ED21686}"/>
                  </a:ext>
                </a:extLst>
              </p:cNvPr>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p43">
                <a:extLst>
                  <a:ext uri="{FF2B5EF4-FFF2-40B4-BE49-F238E27FC236}">
                    <a16:creationId xmlns:a16="http://schemas.microsoft.com/office/drawing/2014/main" id="{D481E8E1-3440-AFD8-C7AA-B8EF58187DB1}"/>
                  </a:ext>
                </a:extLst>
              </p:cNvPr>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5;p43">
                <a:extLst>
                  <a:ext uri="{FF2B5EF4-FFF2-40B4-BE49-F238E27FC236}">
                    <a16:creationId xmlns:a16="http://schemas.microsoft.com/office/drawing/2014/main" id="{C6AF87C1-A744-2CFD-2854-25563305C1B1}"/>
                  </a:ext>
                </a:extLst>
              </p:cNvPr>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66;p43">
              <a:extLst>
                <a:ext uri="{FF2B5EF4-FFF2-40B4-BE49-F238E27FC236}">
                  <a16:creationId xmlns:a16="http://schemas.microsoft.com/office/drawing/2014/main" id="{F8BFFFEB-8557-BA35-0164-4BDB2126FA88}"/>
                </a:ext>
              </a:extLst>
            </p:cNvPr>
            <p:cNvSpPr/>
            <p:nvPr/>
          </p:nvSpPr>
          <p:spPr>
            <a:xfrm>
              <a:off x="5116252" y="540001"/>
              <a:ext cx="1116972" cy="1197930"/>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endParaRPr sz="3000">
                <a:solidFill>
                  <a:schemeClr val="dk1"/>
                </a:solidFill>
                <a:latin typeface="Oswald"/>
                <a:ea typeface="Oswald"/>
                <a:cs typeface="Oswald"/>
                <a:sym typeface="Oswald"/>
              </a:endParaRPr>
            </a:p>
          </p:txBody>
        </p:sp>
      </p:grpSp>
      <p:pic>
        <p:nvPicPr>
          <p:cNvPr id="32" name="Graphic 31">
            <a:extLst>
              <a:ext uri="{FF2B5EF4-FFF2-40B4-BE49-F238E27FC236}">
                <a16:creationId xmlns:a16="http://schemas.microsoft.com/office/drawing/2014/main" id="{24D43124-190D-F953-DB5E-4EBA2B82DB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5287" y="1329580"/>
            <a:ext cx="609600" cy="609600"/>
          </a:xfrm>
          <a:prstGeom prst="rect">
            <a:avLst/>
          </a:prstGeom>
        </p:spPr>
      </p:pic>
      <p:sp>
        <p:nvSpPr>
          <p:cNvPr id="30" name="TextBox 29">
            <a:extLst>
              <a:ext uri="{FF2B5EF4-FFF2-40B4-BE49-F238E27FC236}">
                <a16:creationId xmlns:a16="http://schemas.microsoft.com/office/drawing/2014/main" id="{5C3D24E0-EE77-4A2D-862B-B7A4E30C1604}"/>
              </a:ext>
            </a:extLst>
          </p:cNvPr>
          <p:cNvSpPr txBox="1"/>
          <p:nvPr/>
        </p:nvSpPr>
        <p:spPr>
          <a:xfrm>
            <a:off x="8893610" y="4897279"/>
            <a:ext cx="31931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29</a:t>
            </a:r>
          </a:p>
        </p:txBody>
      </p:sp>
    </p:spTree>
    <p:extLst>
      <p:ext uri="{BB962C8B-B14F-4D97-AF65-F5344CB8AC3E}">
        <p14:creationId xmlns:p14="http://schemas.microsoft.com/office/powerpoint/2010/main" val="1962909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9E42C24-18F1-4166-AF39-DD6DDBF41BE4}"/>
              </a:ext>
            </a:extLst>
          </p:cNvPr>
          <p:cNvSpPr>
            <a:spLocks noGrp="1"/>
          </p:cNvSpPr>
          <p:nvPr>
            <p:ph type="title"/>
          </p:nvPr>
        </p:nvSpPr>
        <p:spPr>
          <a:xfrm>
            <a:off x="719999" y="1405750"/>
            <a:ext cx="4792086" cy="2400900"/>
          </a:xfrm>
        </p:spPr>
        <p:txBody>
          <a:bodyPr/>
          <a:lstStyle/>
          <a:p>
            <a:r>
              <a:rPr lang="en-US"/>
              <a:t>Problem</a:t>
            </a:r>
          </a:p>
        </p:txBody>
      </p:sp>
      <p:sp>
        <p:nvSpPr>
          <p:cNvPr id="3" name="TextBox 2">
            <a:extLst>
              <a:ext uri="{FF2B5EF4-FFF2-40B4-BE49-F238E27FC236}">
                <a16:creationId xmlns:a16="http://schemas.microsoft.com/office/drawing/2014/main" id="{69A166DF-85FC-3F73-6305-3EE9CF460A01}"/>
              </a:ext>
            </a:extLst>
          </p:cNvPr>
          <p:cNvSpPr txBox="1"/>
          <p:nvPr/>
        </p:nvSpPr>
        <p:spPr>
          <a:xfrm>
            <a:off x="8893610" y="4897279"/>
            <a:ext cx="250390" cy="246221"/>
          </a:xfrm>
          <a:prstGeom prst="rect">
            <a:avLst/>
          </a:prstGeom>
          <a:noFill/>
        </p:spPr>
        <p:txBody>
          <a:bodyPr wrap="none" lIns="91440" tIns="45720" rIns="91440" bIns="45720" rtlCol="0" anchor="t">
            <a:spAutoFit/>
          </a:bodyPr>
          <a:lstStyle/>
          <a:p>
            <a:r>
              <a:rPr lang="en" sz="1000" b="1">
                <a:solidFill>
                  <a:schemeClr val="dk1"/>
                </a:solidFill>
                <a:latin typeface="Oswald"/>
                <a:sym typeface="Oswald"/>
              </a:rPr>
              <a:t>3</a:t>
            </a:r>
            <a:endParaRPr lang="en-IL" sz="1000" b="1">
              <a:solidFill>
                <a:schemeClr val="dk1"/>
              </a:solidFill>
              <a:latin typeface="Oswald"/>
              <a:sym typeface="Oswald"/>
            </a:endParaRPr>
          </a:p>
        </p:txBody>
      </p:sp>
    </p:spTree>
    <p:extLst>
      <p:ext uri="{BB962C8B-B14F-4D97-AF65-F5344CB8AC3E}">
        <p14:creationId xmlns:p14="http://schemas.microsoft.com/office/powerpoint/2010/main" val="4250358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Prompt construction and length</a:t>
            </a:r>
          </a:p>
        </p:txBody>
      </p:sp>
      <p:sp>
        <p:nvSpPr>
          <p:cNvPr id="3" name="TextBox 2">
            <a:extLst>
              <a:ext uri="{FF2B5EF4-FFF2-40B4-BE49-F238E27FC236}">
                <a16:creationId xmlns:a16="http://schemas.microsoft.com/office/drawing/2014/main" id="{4566CAE3-0C9C-40B2-A113-1514711674AE}"/>
              </a:ext>
            </a:extLst>
          </p:cNvPr>
          <p:cNvSpPr txBox="1"/>
          <p:nvPr/>
        </p:nvSpPr>
        <p:spPr>
          <a:xfrm>
            <a:off x="826879" y="1502286"/>
            <a:ext cx="6547698" cy="3511510"/>
          </a:xfrm>
          <a:prstGeom prst="roundRect">
            <a:avLst>
              <a:gd name="adj" fmla="val 2943"/>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a:solidFill>
                  <a:schemeClr val="tx1"/>
                </a:solidFill>
                <a:latin typeface="Roboto" panose="02000000000000000000" pitchFamily="2" charset="0"/>
                <a:ea typeface="Roboto" panose="02000000000000000000" pitchFamily="2" charset="0"/>
              </a:rPr>
              <a:t>Generate </a:t>
            </a:r>
            <a:r>
              <a:rPr lang="en-US" sz="1100" b="1">
                <a:solidFill>
                  <a:schemeClr val="tx1"/>
                </a:solidFill>
                <a:latin typeface="Roboto" panose="02000000000000000000" pitchFamily="2" charset="0"/>
                <a:ea typeface="Roboto" panose="02000000000000000000" pitchFamily="2" charset="0"/>
              </a:rPr>
              <a:t>${amount} </a:t>
            </a:r>
            <a:r>
              <a:rPr lang="en-US" sz="1100">
                <a:solidFill>
                  <a:schemeClr val="tx1"/>
                </a:solidFill>
                <a:latin typeface="Roboto" panose="02000000000000000000" pitchFamily="2" charset="0"/>
                <a:ea typeface="Roboto" panose="02000000000000000000" pitchFamily="2" charset="0"/>
              </a:rPr>
              <a:t>varied </a:t>
            </a:r>
            <a:r>
              <a:rPr lang="en-US" sz="1100" b="1">
                <a:solidFill>
                  <a:schemeClr val="tx1"/>
                </a:solidFill>
                <a:latin typeface="Roboto" panose="02000000000000000000" pitchFamily="2" charset="0"/>
                <a:ea typeface="Roboto" panose="02000000000000000000" pitchFamily="2" charset="0"/>
              </a:rPr>
              <a:t>${Difficulty[difficulty]} </a:t>
            </a:r>
            <a:r>
              <a:rPr lang="en-US" sz="1100">
                <a:solidFill>
                  <a:schemeClr val="tx1"/>
                </a:solidFill>
                <a:latin typeface="Roboto" panose="02000000000000000000" pitchFamily="2" charset="0"/>
                <a:ea typeface="Roboto" panose="02000000000000000000" pitchFamily="2" charset="0"/>
              </a:rPr>
              <a:t>exercises in </a:t>
            </a:r>
            <a:r>
              <a:rPr lang="en-US" sz="1100" b="1">
                <a:solidFill>
                  <a:schemeClr val="tx1"/>
                </a:solidFill>
                <a:latin typeface="Roboto" panose="02000000000000000000" pitchFamily="2" charset="0"/>
                <a:ea typeface="Roboto" panose="02000000000000000000" pitchFamily="2" charset="0"/>
              </a:rPr>
              <a:t>${language}</a:t>
            </a:r>
            <a:r>
              <a:rPr lang="en-US" sz="1100">
                <a:solidFill>
                  <a:schemeClr val="tx1"/>
                </a:solidFill>
                <a:latin typeface="Roboto" panose="02000000000000000000" pitchFamily="2" charset="0"/>
                <a:ea typeface="Roboto" panose="02000000000000000000" pitchFamily="2" charset="0"/>
              </a:rPr>
              <a:t>.</a:t>
            </a:r>
          </a:p>
          <a:p>
            <a:r>
              <a:rPr lang="en-US" sz="1100">
                <a:solidFill>
                  <a:schemeClr val="tx1"/>
                </a:solidFill>
                <a:latin typeface="Roboto" panose="02000000000000000000" pitchFamily="2" charset="0"/>
                <a:ea typeface="Roboto" panose="02000000000000000000" pitchFamily="2" charset="0"/>
              </a:rPr>
              <a:t>Each one will be represented as a JSON object with a numerical key.</a:t>
            </a:r>
          </a:p>
          <a:p>
            <a:r>
              <a:rPr lang="en-US" sz="1100">
                <a:solidFill>
                  <a:schemeClr val="tx1"/>
                </a:solidFill>
                <a:latin typeface="Roboto" panose="02000000000000000000" pitchFamily="2" charset="0"/>
                <a:ea typeface="Roboto" panose="02000000000000000000" pitchFamily="2" charset="0"/>
              </a:rPr>
              <a:t>Generate each exercise to logically match what's written in "instructions" (exclude them from output).</a:t>
            </a:r>
          </a:p>
          <a:p>
            <a:r>
              <a:rPr lang="en-US" sz="1100">
                <a:solidFill>
                  <a:schemeClr val="tx1"/>
                </a:solidFill>
                <a:latin typeface="Roboto" panose="02000000000000000000" pitchFamily="2" charset="0"/>
                <a:ea typeface="Roboto" panose="02000000000000000000" pitchFamily="2" charset="0"/>
              </a:rPr>
              <a:t>Follow each example for the output, don't copy the examples.</a:t>
            </a:r>
          </a:p>
          <a:p>
            <a:r>
              <a:rPr lang="en-US" sz="1100">
                <a:solidFill>
                  <a:schemeClr val="tx1"/>
                </a:solidFill>
                <a:latin typeface="Roboto" panose="02000000000000000000" pitchFamily="2" charset="0"/>
                <a:ea typeface="Roboto" panose="02000000000000000000" pitchFamily="2" charset="0"/>
              </a:rPr>
              <a:t>Each exercise object must contain all keys that are present in its example</a:t>
            </a:r>
          </a:p>
          <a:p>
            <a:r>
              <a:rPr lang="en-US" sz="1100">
                <a:solidFill>
                  <a:schemeClr val="tx1"/>
                </a:solidFill>
                <a:latin typeface="Roboto" panose="02000000000000000000" pitchFamily="2" charset="0"/>
                <a:ea typeface="Roboto" panose="02000000000000000000" pitchFamily="2" charset="0"/>
              </a:rPr>
              <a:t>If exercise types repeat, generate different data for each:</a:t>
            </a:r>
          </a:p>
          <a:p>
            <a:endParaRPr lang="en-US" sz="1100">
              <a:solidFill>
                <a:schemeClr val="tx1"/>
              </a:solidFill>
              <a:latin typeface="Roboto" panose="02000000000000000000" pitchFamily="2" charset="0"/>
              <a:ea typeface="Roboto" panose="02000000000000000000" pitchFamily="2" charset="0"/>
            </a:endParaRPr>
          </a:p>
          <a:p>
            <a:r>
              <a:rPr lang="en-US" sz="1100">
                <a:solidFill>
                  <a:schemeClr val="tx1"/>
                </a:solidFill>
                <a:latin typeface="Roboto" panose="02000000000000000000" pitchFamily="2" charset="0"/>
                <a:ea typeface="Roboto" panose="02000000000000000000" pitchFamily="2" charset="0"/>
              </a:rPr>
              <a:t>instructions: "Fill in the blank"</a:t>
            </a:r>
          </a:p>
          <a:p>
            <a:r>
              <a:rPr lang="en-US" sz="1100">
                <a:solidFill>
                  <a:schemeClr val="tx1"/>
                </a:solidFill>
                <a:latin typeface="Roboto" panose="02000000000000000000" pitchFamily="2" charset="0"/>
                <a:ea typeface="Roboto" panose="02000000000000000000" pitchFamily="2" charset="0"/>
              </a:rPr>
              <a:t>0: {</a:t>
            </a:r>
          </a:p>
          <a:p>
            <a:r>
              <a:rPr lang="en-US" sz="1100">
                <a:solidFill>
                  <a:schemeClr val="tx1"/>
                </a:solidFill>
                <a:latin typeface="Roboto" panose="02000000000000000000" pitchFamily="2" charset="0"/>
                <a:ea typeface="Roboto" panose="02000000000000000000" pitchFamily="2" charset="0"/>
              </a:rPr>
              <a:t>  "question": "The sun rises in the ",</a:t>
            </a:r>
          </a:p>
          <a:p>
            <a:r>
              <a:rPr lang="en-US" sz="1100">
                <a:solidFill>
                  <a:schemeClr val="tx1"/>
                </a:solidFill>
                <a:latin typeface="Roboto" panose="02000000000000000000" pitchFamily="2" charset="0"/>
                <a:ea typeface="Roboto" panose="02000000000000000000" pitchFamily="2" charset="0"/>
              </a:rPr>
              <a:t>  "choices": ["</a:t>
            </a:r>
            <a:r>
              <a:rPr lang="en-US" sz="1100" err="1">
                <a:solidFill>
                  <a:schemeClr val="tx1"/>
                </a:solidFill>
                <a:latin typeface="Roboto" panose="02000000000000000000" pitchFamily="2" charset="0"/>
                <a:ea typeface="Roboto" panose="02000000000000000000" pitchFamily="2" charset="0"/>
              </a:rPr>
              <a:t>East","West","North","South</a:t>
            </a:r>
            <a:r>
              <a:rPr lang="en-US" sz="1100">
                <a:solidFill>
                  <a:schemeClr val="tx1"/>
                </a:solidFill>
                <a:latin typeface="Roboto" panose="02000000000000000000" pitchFamily="2" charset="0"/>
                <a:ea typeface="Roboto" panose="02000000000000000000" pitchFamily="2" charset="0"/>
              </a:rPr>
              <a:t>"],</a:t>
            </a:r>
          </a:p>
          <a:p>
            <a:r>
              <a:rPr lang="en-US" sz="1100">
                <a:solidFill>
                  <a:schemeClr val="tx1"/>
                </a:solidFill>
                <a:latin typeface="Roboto" panose="02000000000000000000" pitchFamily="2" charset="0"/>
                <a:ea typeface="Roboto" panose="02000000000000000000" pitchFamily="2" charset="0"/>
              </a:rPr>
              <a:t>  "answer": "East"</a:t>
            </a:r>
          </a:p>
          <a:p>
            <a:r>
              <a:rPr lang="en-US" sz="1100">
                <a:solidFill>
                  <a:schemeClr val="tx1"/>
                </a:solidFill>
                <a:latin typeface="Roboto" panose="02000000000000000000" pitchFamily="2" charset="0"/>
                <a:ea typeface="Roboto" panose="02000000000000000000" pitchFamily="2" charset="0"/>
              </a:rPr>
              <a:t>}</a:t>
            </a:r>
          </a:p>
          <a:p>
            <a:endParaRPr lang="en-US" sz="1100">
              <a:solidFill>
                <a:schemeClr val="tx1"/>
              </a:solidFill>
              <a:latin typeface="Roboto" panose="02000000000000000000" pitchFamily="2" charset="0"/>
              <a:ea typeface="Roboto" panose="02000000000000000000" pitchFamily="2" charset="0"/>
            </a:endParaRPr>
          </a:p>
          <a:p>
            <a:r>
              <a:rPr lang="en-US" sz="1100">
                <a:solidFill>
                  <a:schemeClr val="tx1"/>
                </a:solidFill>
                <a:latin typeface="Roboto" panose="02000000000000000000" pitchFamily="2" charset="0"/>
                <a:ea typeface="Roboto" panose="02000000000000000000" pitchFamily="2" charset="0"/>
              </a:rPr>
              <a:t>instructions: "Translate the word"</a:t>
            </a:r>
          </a:p>
          <a:p>
            <a:r>
              <a:rPr lang="en-US" sz="1100">
                <a:solidFill>
                  <a:schemeClr val="tx1"/>
                </a:solidFill>
                <a:latin typeface="Roboto" panose="02000000000000000000" pitchFamily="2" charset="0"/>
                <a:ea typeface="Roboto" panose="02000000000000000000" pitchFamily="2" charset="0"/>
              </a:rPr>
              <a:t>1: {</a:t>
            </a:r>
          </a:p>
          <a:p>
            <a:r>
              <a:rPr lang="en-US" sz="1100">
                <a:solidFill>
                  <a:schemeClr val="tx1"/>
                </a:solidFill>
                <a:latin typeface="Roboto" panose="02000000000000000000" pitchFamily="2" charset="0"/>
                <a:ea typeface="Roboto" panose="02000000000000000000" pitchFamily="2" charset="0"/>
              </a:rPr>
              <a:t>"question": "</a:t>
            </a:r>
            <a:r>
              <a:rPr lang="he-IL" sz="1100">
                <a:solidFill>
                  <a:schemeClr val="tx1"/>
                </a:solidFill>
                <a:latin typeface="Roboto" panose="02000000000000000000" pitchFamily="2" charset="0"/>
                <a:ea typeface="Roboto" panose="02000000000000000000" pitchFamily="2" charset="0"/>
              </a:rPr>
              <a:t>תפוח",</a:t>
            </a:r>
          </a:p>
          <a:p>
            <a:r>
              <a:rPr lang="he-IL" sz="1100">
                <a:solidFill>
                  <a:schemeClr val="tx1"/>
                </a:solidFill>
                <a:latin typeface="Roboto" panose="02000000000000000000" pitchFamily="2" charset="0"/>
                <a:ea typeface="Roboto" panose="02000000000000000000" pitchFamily="2" charset="0"/>
              </a:rPr>
              <a:t>"</a:t>
            </a:r>
            <a:r>
              <a:rPr lang="en-US" sz="1100">
                <a:solidFill>
                  <a:schemeClr val="tx1"/>
                </a:solidFill>
                <a:latin typeface="Roboto" panose="02000000000000000000" pitchFamily="2" charset="0"/>
                <a:ea typeface="Roboto" panose="02000000000000000000" pitchFamily="2" charset="0"/>
              </a:rPr>
              <a:t>choices": ["</a:t>
            </a:r>
            <a:r>
              <a:rPr lang="en-US" sz="1100" err="1">
                <a:solidFill>
                  <a:schemeClr val="tx1"/>
                </a:solidFill>
                <a:latin typeface="Roboto" panose="02000000000000000000" pitchFamily="2" charset="0"/>
                <a:ea typeface="Roboto" panose="02000000000000000000" pitchFamily="2" charset="0"/>
              </a:rPr>
              <a:t>Hello","Apple","Tree</a:t>
            </a:r>
            <a:r>
              <a:rPr lang="en-US" sz="1100">
                <a:solidFill>
                  <a:schemeClr val="tx1"/>
                </a:solidFill>
                <a:latin typeface="Roboto" panose="02000000000000000000" pitchFamily="2" charset="0"/>
                <a:ea typeface="Roboto" panose="02000000000000000000" pitchFamily="2" charset="0"/>
              </a:rPr>
              <a:t>"],</a:t>
            </a:r>
          </a:p>
          <a:p>
            <a:r>
              <a:rPr lang="en-US" sz="1100">
                <a:solidFill>
                  <a:schemeClr val="tx1"/>
                </a:solidFill>
                <a:latin typeface="Roboto" panose="02000000000000000000" pitchFamily="2" charset="0"/>
                <a:ea typeface="Roboto" panose="02000000000000000000" pitchFamily="2" charset="0"/>
              </a:rPr>
              <a:t>"answer": "Apple"</a:t>
            </a:r>
          </a:p>
          <a:p>
            <a:r>
              <a:rPr lang="en-US" sz="1100">
                <a:solidFill>
                  <a:schemeClr val="tx1"/>
                </a:solidFill>
                <a:latin typeface="Roboto" panose="02000000000000000000" pitchFamily="2" charset="0"/>
                <a:ea typeface="Roboto" panose="02000000000000000000" pitchFamily="2" charset="0"/>
              </a:rPr>
              <a:t>}</a:t>
            </a:r>
          </a:p>
        </p:txBody>
      </p:sp>
      <p:sp>
        <p:nvSpPr>
          <p:cNvPr id="6" name="TextBox 5">
            <a:extLst>
              <a:ext uri="{FF2B5EF4-FFF2-40B4-BE49-F238E27FC236}">
                <a16:creationId xmlns:a16="http://schemas.microsoft.com/office/drawing/2014/main" id="{73A36FD4-D48F-477D-8A31-28A3A8B95E2D}"/>
              </a:ext>
            </a:extLst>
          </p:cNvPr>
          <p:cNvSpPr txBox="1"/>
          <p:nvPr/>
        </p:nvSpPr>
        <p:spPr>
          <a:xfrm>
            <a:off x="8893610" y="4897279"/>
            <a:ext cx="32092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30</a:t>
            </a:r>
          </a:p>
        </p:txBody>
      </p:sp>
    </p:spTree>
    <p:extLst>
      <p:ext uri="{BB962C8B-B14F-4D97-AF65-F5344CB8AC3E}">
        <p14:creationId xmlns:p14="http://schemas.microsoft.com/office/powerpoint/2010/main" val="281587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Prompt construction and length</a:t>
            </a:r>
          </a:p>
        </p:txBody>
      </p:sp>
      <p:sp>
        <p:nvSpPr>
          <p:cNvPr id="3" name="TextBox 2">
            <a:extLst>
              <a:ext uri="{FF2B5EF4-FFF2-40B4-BE49-F238E27FC236}">
                <a16:creationId xmlns:a16="http://schemas.microsoft.com/office/drawing/2014/main" id="{4566CAE3-0C9C-40B2-A113-1514711674AE}"/>
              </a:ext>
            </a:extLst>
          </p:cNvPr>
          <p:cNvSpPr txBox="1"/>
          <p:nvPr/>
        </p:nvSpPr>
        <p:spPr>
          <a:xfrm>
            <a:off x="826879" y="1502286"/>
            <a:ext cx="6547698" cy="3511510"/>
          </a:xfrm>
          <a:prstGeom prst="roundRect">
            <a:avLst>
              <a:gd name="adj" fmla="val 2943"/>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strike="sngStrike" dirty="0">
                <a:solidFill>
                  <a:schemeClr val="tx1"/>
                </a:solidFill>
                <a:latin typeface="Roboto" panose="02000000000000000000" pitchFamily="2" charset="0"/>
                <a:ea typeface="Roboto" panose="02000000000000000000" pitchFamily="2" charset="0"/>
              </a:rPr>
              <a:t>Generate </a:t>
            </a:r>
            <a:r>
              <a:rPr lang="en-US" sz="1100" b="1" strike="sngStrike" dirty="0">
                <a:solidFill>
                  <a:schemeClr val="tx1"/>
                </a:solidFill>
                <a:latin typeface="Roboto" panose="02000000000000000000" pitchFamily="2" charset="0"/>
                <a:ea typeface="Roboto" panose="02000000000000000000" pitchFamily="2" charset="0"/>
              </a:rPr>
              <a:t>${amount} </a:t>
            </a:r>
            <a:r>
              <a:rPr lang="en-US" sz="1100" strike="sngStrike" dirty="0">
                <a:solidFill>
                  <a:schemeClr val="tx1"/>
                </a:solidFill>
                <a:latin typeface="Roboto" panose="02000000000000000000" pitchFamily="2" charset="0"/>
                <a:ea typeface="Roboto" panose="02000000000000000000" pitchFamily="2" charset="0"/>
              </a:rPr>
              <a:t>varied </a:t>
            </a:r>
            <a:r>
              <a:rPr lang="en-US" sz="1100" b="1" strike="sngStrike" dirty="0">
                <a:solidFill>
                  <a:schemeClr val="tx1"/>
                </a:solidFill>
                <a:latin typeface="Roboto" panose="02000000000000000000" pitchFamily="2" charset="0"/>
                <a:ea typeface="Roboto" panose="02000000000000000000" pitchFamily="2" charset="0"/>
              </a:rPr>
              <a:t>${Difficulty[difficulty]} </a:t>
            </a:r>
            <a:r>
              <a:rPr lang="en-US" sz="1100" strike="sngStrike" dirty="0">
                <a:solidFill>
                  <a:schemeClr val="tx1"/>
                </a:solidFill>
                <a:latin typeface="Roboto" panose="02000000000000000000" pitchFamily="2" charset="0"/>
                <a:ea typeface="Roboto" panose="02000000000000000000" pitchFamily="2" charset="0"/>
              </a:rPr>
              <a:t>exercises in </a:t>
            </a:r>
            <a:r>
              <a:rPr lang="en-US" sz="1100" b="1" strike="sngStrike" dirty="0">
                <a:solidFill>
                  <a:schemeClr val="tx1"/>
                </a:solidFill>
                <a:latin typeface="Roboto" panose="02000000000000000000" pitchFamily="2" charset="0"/>
                <a:ea typeface="Roboto" panose="02000000000000000000" pitchFamily="2" charset="0"/>
              </a:rPr>
              <a:t>${language}</a:t>
            </a:r>
            <a:r>
              <a:rPr lang="en-US" sz="1100" strike="sngStrike" dirty="0">
                <a:solidFill>
                  <a:schemeClr val="tx1"/>
                </a:solidFill>
                <a:latin typeface="Roboto" panose="02000000000000000000" pitchFamily="2" charset="0"/>
                <a:ea typeface="Roboto" panose="02000000000000000000" pitchFamily="2" charset="0"/>
              </a:rPr>
              <a:t>.</a:t>
            </a:r>
          </a:p>
          <a:p>
            <a:r>
              <a:rPr lang="en-US" sz="1100" strike="sngStrike" dirty="0">
                <a:solidFill>
                  <a:schemeClr val="tx1"/>
                </a:solidFill>
                <a:latin typeface="Roboto" panose="02000000000000000000" pitchFamily="2" charset="0"/>
                <a:ea typeface="Roboto" panose="02000000000000000000" pitchFamily="2" charset="0"/>
              </a:rPr>
              <a:t>Each one will be represented as a JSON object with a numerical key.</a:t>
            </a:r>
          </a:p>
          <a:p>
            <a:r>
              <a:rPr lang="en-US" sz="1100" strike="sngStrike" dirty="0">
                <a:solidFill>
                  <a:schemeClr val="tx1"/>
                </a:solidFill>
                <a:latin typeface="Roboto" panose="02000000000000000000" pitchFamily="2" charset="0"/>
                <a:ea typeface="Roboto" panose="02000000000000000000" pitchFamily="2" charset="0"/>
              </a:rPr>
              <a:t>Generate each exercise to logically match what's written in "instructions" (exclude them from output).</a:t>
            </a:r>
          </a:p>
          <a:p>
            <a:r>
              <a:rPr lang="en-US" sz="1100" strike="sngStrike" dirty="0">
                <a:solidFill>
                  <a:schemeClr val="tx1"/>
                </a:solidFill>
                <a:latin typeface="Roboto" panose="02000000000000000000" pitchFamily="2" charset="0"/>
                <a:ea typeface="Roboto" panose="02000000000000000000" pitchFamily="2" charset="0"/>
              </a:rPr>
              <a:t>Follow each example for the output, don't copy the examples.</a:t>
            </a:r>
          </a:p>
          <a:p>
            <a:r>
              <a:rPr lang="en-US" sz="1100" strike="sngStrike" dirty="0">
                <a:solidFill>
                  <a:schemeClr val="tx1"/>
                </a:solidFill>
                <a:latin typeface="Roboto" panose="02000000000000000000" pitchFamily="2" charset="0"/>
                <a:ea typeface="Roboto" panose="02000000000000000000" pitchFamily="2" charset="0"/>
              </a:rPr>
              <a:t>Each exercise object must contain all keys that are present in its example</a:t>
            </a:r>
          </a:p>
          <a:p>
            <a:r>
              <a:rPr lang="en-US" sz="1100" strike="sngStrike" dirty="0">
                <a:solidFill>
                  <a:schemeClr val="tx1"/>
                </a:solidFill>
                <a:latin typeface="Roboto" panose="02000000000000000000" pitchFamily="2" charset="0"/>
                <a:ea typeface="Roboto" panose="02000000000000000000" pitchFamily="2" charset="0"/>
              </a:rPr>
              <a:t>If exercise types repeat, generate different data for each:</a:t>
            </a:r>
          </a:p>
          <a:p>
            <a:endParaRPr lang="en-US" sz="1100" dirty="0">
              <a:solidFill>
                <a:schemeClr val="tx1"/>
              </a:solidFill>
              <a:latin typeface="Roboto" panose="02000000000000000000" pitchFamily="2" charset="0"/>
              <a:ea typeface="Roboto" panose="02000000000000000000" pitchFamily="2" charset="0"/>
            </a:endParaRPr>
          </a:p>
          <a:p>
            <a:r>
              <a:rPr lang="en-US" sz="1100" dirty="0">
                <a:solidFill>
                  <a:schemeClr val="tx1"/>
                </a:solidFill>
                <a:latin typeface="Roboto" panose="02000000000000000000" pitchFamily="2" charset="0"/>
                <a:ea typeface="Roboto" panose="02000000000000000000" pitchFamily="2" charset="0"/>
              </a:rPr>
              <a:t>instructions: "Fill in the blank"</a:t>
            </a:r>
          </a:p>
          <a:p>
            <a:r>
              <a:rPr lang="en-US" sz="1100" dirty="0">
                <a:solidFill>
                  <a:schemeClr val="tx1"/>
                </a:solidFill>
                <a:latin typeface="Roboto" panose="02000000000000000000" pitchFamily="2" charset="0"/>
                <a:ea typeface="Roboto" panose="02000000000000000000" pitchFamily="2" charset="0"/>
              </a:rPr>
              <a:t>0: {</a:t>
            </a:r>
          </a:p>
          <a:p>
            <a:r>
              <a:rPr lang="en-US" sz="1100" dirty="0">
                <a:solidFill>
                  <a:schemeClr val="tx1"/>
                </a:solidFill>
                <a:latin typeface="Roboto" panose="02000000000000000000" pitchFamily="2" charset="0"/>
                <a:ea typeface="Roboto" panose="02000000000000000000" pitchFamily="2" charset="0"/>
              </a:rPr>
              <a:t>  "question": "The sun rises in the ",</a:t>
            </a:r>
          </a:p>
          <a:p>
            <a:r>
              <a:rPr lang="en-US" sz="1100" dirty="0">
                <a:solidFill>
                  <a:schemeClr val="tx1"/>
                </a:solidFill>
                <a:latin typeface="Roboto" panose="02000000000000000000" pitchFamily="2" charset="0"/>
                <a:ea typeface="Roboto" panose="02000000000000000000" pitchFamily="2" charset="0"/>
              </a:rPr>
              <a:t>  "choices": ["</a:t>
            </a:r>
            <a:r>
              <a:rPr lang="en-US" sz="1100" dirty="0" err="1">
                <a:solidFill>
                  <a:schemeClr val="tx1"/>
                </a:solidFill>
                <a:latin typeface="Roboto" panose="02000000000000000000" pitchFamily="2" charset="0"/>
                <a:ea typeface="Roboto" panose="02000000000000000000" pitchFamily="2" charset="0"/>
              </a:rPr>
              <a:t>East","West","North","South</a:t>
            </a:r>
            <a:r>
              <a:rPr lang="en-US" sz="1100" dirty="0">
                <a:solidFill>
                  <a:schemeClr val="tx1"/>
                </a:solidFill>
                <a:latin typeface="Roboto" panose="02000000000000000000" pitchFamily="2" charset="0"/>
                <a:ea typeface="Roboto" panose="02000000000000000000" pitchFamily="2" charset="0"/>
              </a:rPr>
              <a:t>"],</a:t>
            </a:r>
          </a:p>
          <a:p>
            <a:r>
              <a:rPr lang="en-US" sz="1100" dirty="0">
                <a:solidFill>
                  <a:schemeClr val="tx1"/>
                </a:solidFill>
                <a:latin typeface="Roboto" panose="02000000000000000000" pitchFamily="2" charset="0"/>
                <a:ea typeface="Roboto" panose="02000000000000000000" pitchFamily="2" charset="0"/>
              </a:rPr>
              <a:t>  "answer": "East"</a:t>
            </a:r>
          </a:p>
          <a:p>
            <a:r>
              <a:rPr lang="en-US" sz="1100" dirty="0">
                <a:solidFill>
                  <a:schemeClr val="tx1"/>
                </a:solidFill>
                <a:latin typeface="Roboto" panose="02000000000000000000" pitchFamily="2" charset="0"/>
                <a:ea typeface="Roboto" panose="02000000000000000000" pitchFamily="2" charset="0"/>
              </a:rPr>
              <a:t>}</a:t>
            </a:r>
          </a:p>
          <a:p>
            <a:endParaRPr lang="en-US" sz="1100" dirty="0">
              <a:solidFill>
                <a:schemeClr val="tx1"/>
              </a:solidFill>
              <a:latin typeface="Roboto" panose="02000000000000000000" pitchFamily="2" charset="0"/>
              <a:ea typeface="Roboto" panose="02000000000000000000" pitchFamily="2" charset="0"/>
            </a:endParaRPr>
          </a:p>
          <a:p>
            <a:r>
              <a:rPr lang="en-US" sz="1100" dirty="0">
                <a:solidFill>
                  <a:schemeClr val="tx1"/>
                </a:solidFill>
                <a:latin typeface="Roboto" panose="02000000000000000000" pitchFamily="2" charset="0"/>
                <a:ea typeface="Roboto" panose="02000000000000000000" pitchFamily="2" charset="0"/>
              </a:rPr>
              <a:t>instructions: "Translate the word"</a:t>
            </a:r>
          </a:p>
          <a:p>
            <a:r>
              <a:rPr lang="en-US" sz="1100" dirty="0">
                <a:solidFill>
                  <a:schemeClr val="tx1"/>
                </a:solidFill>
                <a:latin typeface="Roboto" panose="02000000000000000000" pitchFamily="2" charset="0"/>
                <a:ea typeface="Roboto" panose="02000000000000000000" pitchFamily="2" charset="0"/>
              </a:rPr>
              <a:t>1: {</a:t>
            </a:r>
          </a:p>
          <a:p>
            <a:r>
              <a:rPr lang="en-US" sz="1100" dirty="0">
                <a:solidFill>
                  <a:schemeClr val="tx1"/>
                </a:solidFill>
                <a:latin typeface="Roboto" panose="02000000000000000000" pitchFamily="2" charset="0"/>
                <a:ea typeface="Roboto" panose="02000000000000000000" pitchFamily="2" charset="0"/>
              </a:rPr>
              <a:t>"question": "</a:t>
            </a:r>
            <a:r>
              <a:rPr lang="he-IL" sz="1100" dirty="0">
                <a:solidFill>
                  <a:schemeClr val="tx1"/>
                </a:solidFill>
                <a:latin typeface="Roboto" panose="02000000000000000000" pitchFamily="2" charset="0"/>
                <a:ea typeface="Roboto" panose="02000000000000000000" pitchFamily="2" charset="0"/>
              </a:rPr>
              <a:t>תפוח",</a:t>
            </a:r>
          </a:p>
          <a:p>
            <a:r>
              <a:rPr lang="he-IL" sz="1100" dirty="0">
                <a:solidFill>
                  <a:schemeClr val="tx1"/>
                </a:solidFill>
                <a:latin typeface="Roboto" panose="02000000000000000000" pitchFamily="2" charset="0"/>
                <a:ea typeface="Roboto" panose="02000000000000000000" pitchFamily="2" charset="0"/>
              </a:rPr>
              <a:t>"</a:t>
            </a:r>
            <a:r>
              <a:rPr lang="en-US" sz="1100" dirty="0">
                <a:solidFill>
                  <a:schemeClr val="tx1"/>
                </a:solidFill>
                <a:latin typeface="Roboto" panose="02000000000000000000" pitchFamily="2" charset="0"/>
                <a:ea typeface="Roboto" panose="02000000000000000000" pitchFamily="2" charset="0"/>
              </a:rPr>
              <a:t>choices": ["</a:t>
            </a:r>
            <a:r>
              <a:rPr lang="en-US" sz="1100" dirty="0" err="1">
                <a:solidFill>
                  <a:schemeClr val="tx1"/>
                </a:solidFill>
                <a:latin typeface="Roboto" panose="02000000000000000000" pitchFamily="2" charset="0"/>
                <a:ea typeface="Roboto" panose="02000000000000000000" pitchFamily="2" charset="0"/>
              </a:rPr>
              <a:t>Hello","Apple","Tree</a:t>
            </a:r>
            <a:r>
              <a:rPr lang="en-US" sz="1100" dirty="0">
                <a:solidFill>
                  <a:schemeClr val="tx1"/>
                </a:solidFill>
                <a:latin typeface="Roboto" panose="02000000000000000000" pitchFamily="2" charset="0"/>
                <a:ea typeface="Roboto" panose="02000000000000000000" pitchFamily="2" charset="0"/>
              </a:rPr>
              <a:t>"],</a:t>
            </a:r>
          </a:p>
          <a:p>
            <a:r>
              <a:rPr lang="en-US" sz="1100" dirty="0">
                <a:solidFill>
                  <a:schemeClr val="tx1"/>
                </a:solidFill>
                <a:latin typeface="Roboto" panose="02000000000000000000" pitchFamily="2" charset="0"/>
                <a:ea typeface="Roboto" panose="02000000000000000000" pitchFamily="2" charset="0"/>
              </a:rPr>
              <a:t>"answer": "Apple"</a:t>
            </a:r>
          </a:p>
          <a:p>
            <a:r>
              <a:rPr lang="en-US" sz="1100" dirty="0">
                <a:solidFill>
                  <a:schemeClr val="tx1"/>
                </a:solidFill>
                <a:latin typeface="Roboto" panose="02000000000000000000" pitchFamily="2" charset="0"/>
                <a:ea typeface="Roboto" panose="02000000000000000000" pitchFamily="2" charset="0"/>
              </a:rPr>
              <a:t>}</a:t>
            </a:r>
          </a:p>
        </p:txBody>
      </p:sp>
      <p:sp>
        <p:nvSpPr>
          <p:cNvPr id="6" name="TextBox 5">
            <a:extLst>
              <a:ext uri="{FF2B5EF4-FFF2-40B4-BE49-F238E27FC236}">
                <a16:creationId xmlns:a16="http://schemas.microsoft.com/office/drawing/2014/main" id="{DBD36A3A-D53C-498C-84ED-93B9C08B08D9}"/>
              </a:ext>
            </a:extLst>
          </p:cNvPr>
          <p:cNvSpPr txBox="1"/>
          <p:nvPr/>
        </p:nvSpPr>
        <p:spPr>
          <a:xfrm>
            <a:off x="1111866" y="2740039"/>
            <a:ext cx="6008262" cy="1047661"/>
          </a:xfrm>
          <a:prstGeom prst="roundRect">
            <a:avLst>
              <a:gd name="adj" fmla="val 14533"/>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a:solidFill>
                  <a:schemeClr val="tx1"/>
                </a:solidFill>
                <a:latin typeface="Roboto" panose="02000000000000000000" pitchFamily="2" charset="0"/>
                <a:ea typeface="Roboto" panose="02000000000000000000" pitchFamily="2" charset="0"/>
              </a:rPr>
              <a:t>generate an object in </a:t>
            </a:r>
            <a:r>
              <a:rPr lang="en-US" sz="1100" b="1">
                <a:solidFill>
                  <a:schemeClr val="tx1"/>
                </a:solidFill>
                <a:latin typeface="Roboto" panose="02000000000000000000" pitchFamily="2" charset="0"/>
                <a:ea typeface="Roboto" panose="02000000000000000000" pitchFamily="2" charset="0"/>
              </a:rPr>
              <a:t>${language}</a:t>
            </a:r>
            <a:r>
              <a:rPr lang="en-US" sz="1100">
                <a:solidFill>
                  <a:schemeClr val="tx1"/>
                </a:solidFill>
                <a:latin typeface="Roboto" panose="02000000000000000000" pitchFamily="2" charset="0"/>
                <a:ea typeface="Roboto" panose="02000000000000000000" pitchFamily="2" charset="0"/>
              </a:rPr>
              <a:t>, </a:t>
            </a:r>
            <a:r>
              <a:rPr lang="en-US" sz="1100" b="1">
                <a:solidFill>
                  <a:schemeClr val="tx1"/>
                </a:solidFill>
                <a:latin typeface="Roboto" panose="02000000000000000000" pitchFamily="2" charset="0"/>
                <a:ea typeface="Roboto" panose="02000000000000000000" pitchFamily="2" charset="0"/>
              </a:rPr>
              <a:t>${Difficulty[difficulty]} </a:t>
            </a:r>
            <a:r>
              <a:rPr lang="en-US" sz="1100">
                <a:solidFill>
                  <a:schemeClr val="tx1"/>
                </a:solidFill>
                <a:latin typeface="Roboto" panose="02000000000000000000" pitchFamily="2" charset="0"/>
                <a:ea typeface="Roboto" panose="02000000000000000000" pitchFamily="2" charset="0"/>
              </a:rPr>
              <a:t>difficulty. 'answer' is the sentence, 'translation' is its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translationLanguage</a:t>
            </a:r>
            <a:r>
              <a:rPr lang="en-US" sz="1100" b="1">
                <a:solidFill>
                  <a:schemeClr val="tx1"/>
                </a:solidFill>
                <a:latin typeface="Roboto" panose="02000000000000000000" pitchFamily="2" charset="0"/>
                <a:ea typeface="Roboto" panose="02000000000000000000" pitchFamily="2" charset="0"/>
              </a:rPr>
              <a:t>} </a:t>
            </a:r>
            <a:r>
              <a:rPr lang="en-US" sz="1100">
                <a:solidFill>
                  <a:schemeClr val="tx1"/>
                </a:solidFill>
                <a:latin typeface="Roboto" panose="02000000000000000000" pitchFamily="2" charset="0"/>
                <a:ea typeface="Roboto" panose="02000000000000000000" pitchFamily="2" charset="0"/>
              </a:rPr>
              <a:t>translation, 'choices' is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numOfAnswers</a:t>
            </a:r>
            <a:r>
              <a:rPr lang="en-US" sz="1100" b="1">
                <a:solidFill>
                  <a:schemeClr val="tx1"/>
                </a:solidFill>
                <a:latin typeface="Roboto" panose="02000000000000000000" pitchFamily="2" charset="0"/>
                <a:ea typeface="Roboto" panose="02000000000000000000" pitchFamily="2" charset="0"/>
              </a:rPr>
              <a:t>} </a:t>
            </a:r>
            <a:r>
              <a:rPr lang="en-US" sz="1100">
                <a:solidFill>
                  <a:schemeClr val="tx1"/>
                </a:solidFill>
                <a:latin typeface="Roboto" panose="02000000000000000000" pitchFamily="2" charset="0"/>
                <a:ea typeface="Roboto" panose="02000000000000000000" pitchFamily="2" charset="0"/>
              </a:rPr>
              <a:t>random words, not found in "answer". Focus on topic: </a:t>
            </a:r>
            <a:r>
              <a:rPr lang="en-US" sz="1100" b="1">
                <a:solidFill>
                  <a:schemeClr val="tx1"/>
                </a:solidFill>
                <a:latin typeface="Roboto" panose="02000000000000000000" pitchFamily="2" charset="0"/>
                <a:ea typeface="Roboto" panose="02000000000000000000" pitchFamily="2" charset="0"/>
              </a:rPr>
              <a:t>${topic}</a:t>
            </a:r>
            <a:r>
              <a:rPr lang="en-US" sz="1100">
                <a:solidFill>
                  <a:schemeClr val="tx1"/>
                </a:solidFill>
                <a:latin typeface="Roboto" panose="02000000000000000000" pitchFamily="2" charset="0"/>
                <a:ea typeface="Roboto" panose="02000000000000000000" pitchFamily="2" charset="0"/>
              </a:rPr>
              <a:t>. </a:t>
            </a:r>
            <a:br>
              <a:rPr lang="en-US" sz="1100">
                <a:solidFill>
                  <a:schemeClr val="tx1"/>
                </a:solidFill>
                <a:latin typeface="Roboto" panose="02000000000000000000" pitchFamily="2" charset="0"/>
                <a:ea typeface="Roboto" panose="02000000000000000000" pitchFamily="2" charset="0"/>
              </a:rPr>
            </a:br>
            <a:endParaRPr lang="en-US" sz="1100">
              <a:solidFill>
                <a:schemeClr val="tx1"/>
              </a:solidFill>
              <a:latin typeface="Roboto" panose="02000000000000000000" pitchFamily="2" charset="0"/>
              <a:ea typeface="Roboto" panose="02000000000000000000" pitchFamily="2" charset="0"/>
            </a:endParaRPr>
          </a:p>
          <a:p>
            <a:r>
              <a:rPr lang="en-US" sz="1100">
                <a:solidFill>
                  <a:schemeClr val="tx1"/>
                </a:solidFill>
                <a:latin typeface="Roboto" panose="02000000000000000000" pitchFamily="2" charset="0"/>
                <a:ea typeface="Roboto" panose="02000000000000000000" pitchFamily="2" charset="0"/>
              </a:rPr>
              <a:t>{"answer": "", "choices:" [], "translation": ""}</a:t>
            </a:r>
          </a:p>
        </p:txBody>
      </p:sp>
      <p:sp>
        <p:nvSpPr>
          <p:cNvPr id="7" name="TextBox 6">
            <a:extLst>
              <a:ext uri="{FF2B5EF4-FFF2-40B4-BE49-F238E27FC236}">
                <a16:creationId xmlns:a16="http://schemas.microsoft.com/office/drawing/2014/main" id="{E2F08718-B8BA-4880-922F-D30E238CF34E}"/>
              </a:ext>
            </a:extLst>
          </p:cNvPr>
          <p:cNvSpPr txBox="1"/>
          <p:nvPr/>
        </p:nvSpPr>
        <p:spPr>
          <a:xfrm>
            <a:off x="1111866" y="4011897"/>
            <a:ext cx="6008262" cy="836414"/>
          </a:xfrm>
          <a:prstGeom prst="roundRect">
            <a:avLst>
              <a:gd name="adj" fmla="val 14453"/>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a:solidFill>
                  <a:schemeClr val="tx1"/>
                </a:solidFill>
                <a:latin typeface="Roboto" panose="02000000000000000000" pitchFamily="2" charset="0"/>
                <a:ea typeface="Roboto" panose="02000000000000000000" pitchFamily="2" charset="0"/>
              </a:rPr>
              <a:t>generate word array, difficulty: </a:t>
            </a:r>
            <a:r>
              <a:rPr lang="en-US" sz="1100" b="1">
                <a:solidFill>
                  <a:schemeClr val="tx1"/>
                </a:solidFill>
                <a:latin typeface="Roboto" panose="02000000000000000000" pitchFamily="2" charset="0"/>
                <a:ea typeface="Roboto" panose="02000000000000000000" pitchFamily="2" charset="0"/>
              </a:rPr>
              <a:t>${Difficulty[difficulty]}</a:t>
            </a:r>
            <a:r>
              <a:rPr lang="en-US" sz="1100">
                <a:solidFill>
                  <a:schemeClr val="tx1"/>
                </a:solidFill>
                <a:latin typeface="Roboto" panose="02000000000000000000" pitchFamily="2" charset="0"/>
                <a:ea typeface="Roboto" panose="02000000000000000000" pitchFamily="2" charset="0"/>
              </a:rPr>
              <a:t>, language: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wordLanguage</a:t>
            </a:r>
            <a:r>
              <a:rPr lang="en-US" sz="1100" b="1">
                <a:solidFill>
                  <a:schemeClr val="tx1"/>
                </a:solidFill>
                <a:latin typeface="Roboto" panose="02000000000000000000" pitchFamily="2" charset="0"/>
                <a:ea typeface="Roboto" panose="02000000000000000000" pitchFamily="2" charset="0"/>
              </a:rPr>
              <a:t>}</a:t>
            </a:r>
            <a:r>
              <a:rPr lang="en-US" sz="1100">
                <a:solidFill>
                  <a:schemeClr val="tx1"/>
                </a:solidFill>
                <a:latin typeface="Roboto" panose="02000000000000000000" pitchFamily="2" charset="0"/>
                <a:ea typeface="Roboto" panose="02000000000000000000" pitchFamily="2" charset="0"/>
              </a:rPr>
              <a:t>. number of words: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numOfAnswers</a:t>
            </a:r>
            <a:r>
              <a:rPr lang="en-US" sz="1100" b="1">
                <a:solidFill>
                  <a:schemeClr val="tx1"/>
                </a:solidFill>
                <a:latin typeface="Roboto" panose="02000000000000000000" pitchFamily="2" charset="0"/>
                <a:ea typeface="Roboto" panose="02000000000000000000" pitchFamily="2" charset="0"/>
              </a:rPr>
              <a:t>}</a:t>
            </a:r>
            <a:r>
              <a:rPr lang="en-US" sz="1100">
                <a:solidFill>
                  <a:schemeClr val="tx1"/>
                </a:solidFill>
                <a:latin typeface="Roboto" panose="02000000000000000000" pitchFamily="2" charset="0"/>
                <a:ea typeface="Roboto" panose="02000000000000000000" pitchFamily="2" charset="0"/>
              </a:rPr>
              <a:t>. Focus on topic: </a:t>
            </a:r>
            <a:r>
              <a:rPr lang="en-US" sz="1100" b="1">
                <a:solidFill>
                  <a:schemeClr val="tx1"/>
                </a:solidFill>
                <a:latin typeface="Roboto" panose="02000000000000000000" pitchFamily="2" charset="0"/>
                <a:ea typeface="Roboto" panose="02000000000000000000" pitchFamily="2" charset="0"/>
              </a:rPr>
              <a:t>${topic}</a:t>
            </a:r>
            <a:r>
              <a:rPr lang="en-US" sz="1100">
                <a:solidFill>
                  <a:schemeClr val="tx1"/>
                </a:solidFill>
                <a:latin typeface="Roboto" panose="02000000000000000000" pitchFamily="2" charset="0"/>
                <a:ea typeface="Roboto" panose="02000000000000000000" pitchFamily="2" charset="0"/>
              </a:rPr>
              <a:t>. </a:t>
            </a:r>
            <a:br>
              <a:rPr lang="en-US" sz="1100">
                <a:solidFill>
                  <a:schemeClr val="tx1"/>
                </a:solidFill>
                <a:latin typeface="Roboto" panose="02000000000000000000" pitchFamily="2" charset="0"/>
                <a:ea typeface="Roboto" panose="02000000000000000000" pitchFamily="2" charset="0"/>
              </a:rPr>
            </a:br>
            <a:endParaRPr lang="en-US" sz="1100">
              <a:solidFill>
                <a:schemeClr val="tx1"/>
              </a:solidFill>
              <a:latin typeface="Roboto" panose="02000000000000000000" pitchFamily="2" charset="0"/>
              <a:ea typeface="Roboto" panose="02000000000000000000" pitchFamily="2" charset="0"/>
            </a:endParaRPr>
          </a:p>
          <a:p>
            <a:r>
              <a:rPr lang="en-US" sz="1100">
                <a:solidFill>
                  <a:schemeClr val="tx1"/>
                </a:solidFill>
                <a:latin typeface="Roboto" panose="02000000000000000000" pitchFamily="2" charset="0"/>
                <a:ea typeface="Roboto" panose="02000000000000000000" pitchFamily="2" charset="0"/>
              </a:rPr>
              <a:t>{"choices": [</a:t>
            </a:r>
            <a:r>
              <a:rPr lang="en-US" sz="1100" err="1">
                <a:solidFill>
                  <a:schemeClr val="tx1"/>
                </a:solidFill>
                <a:latin typeface="Roboto" panose="02000000000000000000" pitchFamily="2" charset="0"/>
                <a:ea typeface="Roboto" panose="02000000000000000000" pitchFamily="2" charset="0"/>
              </a:rPr>
              <a:t>array_of_words</a:t>
            </a:r>
            <a:r>
              <a:rPr lang="en-US" sz="1100">
                <a:solidFill>
                  <a:schemeClr val="tx1"/>
                </a:solidFill>
                <a:latin typeface="Roboto" panose="02000000000000000000" pitchFamily="2" charset="0"/>
                <a:ea typeface="Roboto" panose="02000000000000000000" pitchFamily="2" charset="0"/>
              </a:rPr>
              <a:t>] "translations": [</a:t>
            </a:r>
            <a:r>
              <a:rPr lang="en-US" sz="1100" err="1">
                <a:solidFill>
                  <a:schemeClr val="tx1"/>
                </a:solidFill>
                <a:latin typeface="Roboto" panose="02000000000000000000" pitchFamily="2" charset="0"/>
                <a:ea typeface="Roboto" panose="02000000000000000000" pitchFamily="2" charset="0"/>
              </a:rPr>
              <a:t>array_of</a:t>
            </a:r>
            <a:r>
              <a:rPr lang="en-US" sz="1100">
                <a:solidFill>
                  <a:schemeClr val="tx1"/>
                </a:solidFill>
                <a:latin typeface="Roboto" panose="02000000000000000000" pitchFamily="2" charset="0"/>
                <a:ea typeface="Roboto" panose="02000000000000000000" pitchFamily="2" charset="0"/>
              </a:rPr>
              <a:t>_${</a:t>
            </a:r>
            <a:r>
              <a:rPr lang="en-US" sz="1100" err="1">
                <a:solidFill>
                  <a:schemeClr val="tx1"/>
                </a:solidFill>
                <a:latin typeface="Roboto" panose="02000000000000000000" pitchFamily="2" charset="0"/>
                <a:ea typeface="Roboto" panose="02000000000000000000" pitchFamily="2" charset="0"/>
              </a:rPr>
              <a:t>translationLanguage</a:t>
            </a:r>
            <a:r>
              <a:rPr lang="en-US" sz="1100">
                <a:solidFill>
                  <a:schemeClr val="tx1"/>
                </a:solidFill>
                <a:latin typeface="Roboto" panose="02000000000000000000" pitchFamily="2" charset="0"/>
                <a:ea typeface="Roboto" panose="02000000000000000000" pitchFamily="2" charset="0"/>
              </a:rPr>
              <a:t>}_translations] }</a:t>
            </a:r>
          </a:p>
        </p:txBody>
      </p:sp>
      <p:sp>
        <p:nvSpPr>
          <p:cNvPr id="8" name="TextBox 7">
            <a:extLst>
              <a:ext uri="{FF2B5EF4-FFF2-40B4-BE49-F238E27FC236}">
                <a16:creationId xmlns:a16="http://schemas.microsoft.com/office/drawing/2014/main" id="{1F90409F-0EE1-48D2-97CD-944FFF9089E5}"/>
              </a:ext>
            </a:extLst>
          </p:cNvPr>
          <p:cNvSpPr txBox="1"/>
          <p:nvPr/>
        </p:nvSpPr>
        <p:spPr>
          <a:xfrm>
            <a:off x="8893610" y="4897279"/>
            <a:ext cx="30008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31</a:t>
            </a:r>
          </a:p>
        </p:txBody>
      </p:sp>
    </p:spTree>
    <p:extLst>
      <p:ext uri="{BB962C8B-B14F-4D97-AF65-F5344CB8AC3E}">
        <p14:creationId xmlns:p14="http://schemas.microsoft.com/office/powerpoint/2010/main" val="3320857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Prompt construction and length</a:t>
            </a:r>
          </a:p>
        </p:txBody>
      </p:sp>
      <p:sp>
        <p:nvSpPr>
          <p:cNvPr id="3" name="TextBox 2">
            <a:extLst>
              <a:ext uri="{FF2B5EF4-FFF2-40B4-BE49-F238E27FC236}">
                <a16:creationId xmlns:a16="http://schemas.microsoft.com/office/drawing/2014/main" id="{4566CAE3-0C9C-40B2-A113-1514711674AE}"/>
              </a:ext>
            </a:extLst>
          </p:cNvPr>
          <p:cNvSpPr txBox="1"/>
          <p:nvPr/>
        </p:nvSpPr>
        <p:spPr>
          <a:xfrm>
            <a:off x="239173" y="1870281"/>
            <a:ext cx="4291445" cy="3029843"/>
          </a:xfrm>
          <a:prstGeom prst="roundRect">
            <a:avLst>
              <a:gd name="adj" fmla="val 2943"/>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900" dirty="0">
                <a:solidFill>
                  <a:schemeClr val="tx1"/>
                </a:solidFill>
                <a:latin typeface="Roboto" panose="02000000000000000000" pitchFamily="2" charset="0"/>
                <a:ea typeface="Roboto" panose="02000000000000000000" pitchFamily="2" charset="0"/>
              </a:rPr>
              <a:t>Generate </a:t>
            </a:r>
            <a:r>
              <a:rPr lang="en-US" sz="900" b="1" dirty="0">
                <a:solidFill>
                  <a:schemeClr val="tx1"/>
                </a:solidFill>
                <a:latin typeface="Roboto" panose="02000000000000000000" pitchFamily="2" charset="0"/>
                <a:ea typeface="Roboto" panose="02000000000000000000" pitchFamily="2" charset="0"/>
              </a:rPr>
              <a:t>${amount} </a:t>
            </a:r>
            <a:r>
              <a:rPr lang="en-US" sz="900" dirty="0">
                <a:solidFill>
                  <a:schemeClr val="tx1"/>
                </a:solidFill>
                <a:latin typeface="Roboto" panose="02000000000000000000" pitchFamily="2" charset="0"/>
                <a:ea typeface="Roboto" panose="02000000000000000000" pitchFamily="2" charset="0"/>
              </a:rPr>
              <a:t>varied </a:t>
            </a:r>
            <a:r>
              <a:rPr lang="en-US" sz="900" b="1" dirty="0">
                <a:solidFill>
                  <a:schemeClr val="tx1"/>
                </a:solidFill>
                <a:latin typeface="Roboto" panose="02000000000000000000" pitchFamily="2" charset="0"/>
                <a:ea typeface="Roboto" panose="02000000000000000000" pitchFamily="2" charset="0"/>
              </a:rPr>
              <a:t>${Difficulty[difficulty]} </a:t>
            </a:r>
            <a:r>
              <a:rPr lang="en-US" sz="900" dirty="0">
                <a:solidFill>
                  <a:schemeClr val="tx1"/>
                </a:solidFill>
                <a:latin typeface="Roboto" panose="02000000000000000000" pitchFamily="2" charset="0"/>
                <a:ea typeface="Roboto" panose="02000000000000000000" pitchFamily="2" charset="0"/>
              </a:rPr>
              <a:t>exercises in </a:t>
            </a:r>
            <a:r>
              <a:rPr lang="en-US" sz="900" b="1" dirty="0">
                <a:solidFill>
                  <a:schemeClr val="tx1"/>
                </a:solidFill>
                <a:latin typeface="Roboto" panose="02000000000000000000" pitchFamily="2" charset="0"/>
                <a:ea typeface="Roboto" panose="02000000000000000000" pitchFamily="2" charset="0"/>
              </a:rPr>
              <a:t>${language}</a:t>
            </a:r>
            <a:r>
              <a:rPr lang="en-US" sz="900" dirty="0">
                <a:solidFill>
                  <a:schemeClr val="tx1"/>
                </a:solidFill>
                <a:latin typeface="Roboto" panose="02000000000000000000" pitchFamily="2" charset="0"/>
                <a:ea typeface="Roboto" panose="02000000000000000000" pitchFamily="2" charset="0"/>
              </a:rPr>
              <a:t>.</a:t>
            </a:r>
          </a:p>
          <a:p>
            <a:r>
              <a:rPr lang="en-US" sz="900" dirty="0">
                <a:solidFill>
                  <a:schemeClr val="tx1"/>
                </a:solidFill>
                <a:latin typeface="Roboto" panose="02000000000000000000" pitchFamily="2" charset="0"/>
                <a:ea typeface="Roboto" panose="02000000000000000000" pitchFamily="2" charset="0"/>
              </a:rPr>
              <a:t>Each one will be represented as a JSON object with a numerical key.</a:t>
            </a:r>
          </a:p>
          <a:p>
            <a:r>
              <a:rPr lang="en-US" sz="900" dirty="0">
                <a:solidFill>
                  <a:schemeClr val="tx1"/>
                </a:solidFill>
                <a:latin typeface="Roboto" panose="02000000000000000000" pitchFamily="2" charset="0"/>
                <a:ea typeface="Roboto" panose="02000000000000000000" pitchFamily="2" charset="0"/>
              </a:rPr>
              <a:t>Generate each exercise to logically match what's written in "instructions" (exclude them from output).</a:t>
            </a:r>
          </a:p>
          <a:p>
            <a:r>
              <a:rPr lang="en-US" sz="900" dirty="0">
                <a:solidFill>
                  <a:schemeClr val="tx1"/>
                </a:solidFill>
                <a:latin typeface="Roboto" panose="02000000000000000000" pitchFamily="2" charset="0"/>
                <a:ea typeface="Roboto" panose="02000000000000000000" pitchFamily="2" charset="0"/>
              </a:rPr>
              <a:t>Follow each example for the output, don't copy the examples.</a:t>
            </a:r>
          </a:p>
          <a:p>
            <a:r>
              <a:rPr lang="en-US" sz="900" dirty="0">
                <a:solidFill>
                  <a:schemeClr val="tx1"/>
                </a:solidFill>
                <a:latin typeface="Roboto" panose="02000000000000000000" pitchFamily="2" charset="0"/>
                <a:ea typeface="Roboto" panose="02000000000000000000" pitchFamily="2" charset="0"/>
              </a:rPr>
              <a:t>Each exercise object must contain all keys that are present in its example</a:t>
            </a:r>
          </a:p>
          <a:p>
            <a:r>
              <a:rPr lang="en-US" sz="900" dirty="0">
                <a:solidFill>
                  <a:schemeClr val="tx1"/>
                </a:solidFill>
                <a:latin typeface="Roboto" panose="02000000000000000000" pitchFamily="2" charset="0"/>
                <a:ea typeface="Roboto" panose="02000000000000000000" pitchFamily="2" charset="0"/>
              </a:rPr>
              <a:t>If exercise types repeat, generate different data for each:</a:t>
            </a:r>
          </a:p>
          <a:p>
            <a:endParaRPr lang="en-US" sz="900" dirty="0">
              <a:solidFill>
                <a:schemeClr val="tx1"/>
              </a:solidFill>
              <a:latin typeface="Roboto" panose="02000000000000000000" pitchFamily="2" charset="0"/>
              <a:ea typeface="Roboto" panose="02000000000000000000" pitchFamily="2" charset="0"/>
            </a:endParaRPr>
          </a:p>
          <a:p>
            <a:r>
              <a:rPr lang="en-US" sz="900" dirty="0">
                <a:solidFill>
                  <a:schemeClr val="tx1"/>
                </a:solidFill>
                <a:latin typeface="Roboto" panose="02000000000000000000" pitchFamily="2" charset="0"/>
                <a:ea typeface="Roboto" panose="02000000000000000000" pitchFamily="2" charset="0"/>
              </a:rPr>
              <a:t>instructions: "Fill in the blank"</a:t>
            </a:r>
          </a:p>
          <a:p>
            <a:r>
              <a:rPr lang="en-US" sz="900" dirty="0">
                <a:solidFill>
                  <a:schemeClr val="tx1"/>
                </a:solidFill>
                <a:latin typeface="Roboto" panose="02000000000000000000" pitchFamily="2" charset="0"/>
                <a:ea typeface="Roboto" panose="02000000000000000000" pitchFamily="2" charset="0"/>
              </a:rPr>
              <a:t>0: {</a:t>
            </a:r>
          </a:p>
          <a:p>
            <a:r>
              <a:rPr lang="en-US" sz="900" dirty="0">
                <a:solidFill>
                  <a:schemeClr val="tx1"/>
                </a:solidFill>
                <a:latin typeface="Roboto" panose="02000000000000000000" pitchFamily="2" charset="0"/>
                <a:ea typeface="Roboto" panose="02000000000000000000" pitchFamily="2" charset="0"/>
              </a:rPr>
              <a:t>  "question": "The sun rises in the ",</a:t>
            </a:r>
          </a:p>
          <a:p>
            <a:r>
              <a:rPr lang="en-US" sz="900" dirty="0">
                <a:solidFill>
                  <a:schemeClr val="tx1"/>
                </a:solidFill>
                <a:latin typeface="Roboto" panose="02000000000000000000" pitchFamily="2" charset="0"/>
                <a:ea typeface="Roboto" panose="02000000000000000000" pitchFamily="2" charset="0"/>
              </a:rPr>
              <a:t>  "choices": ["</a:t>
            </a:r>
            <a:r>
              <a:rPr lang="en-US" sz="900" dirty="0" err="1">
                <a:solidFill>
                  <a:schemeClr val="tx1"/>
                </a:solidFill>
                <a:latin typeface="Roboto" panose="02000000000000000000" pitchFamily="2" charset="0"/>
                <a:ea typeface="Roboto" panose="02000000000000000000" pitchFamily="2" charset="0"/>
              </a:rPr>
              <a:t>East","West","North","South</a:t>
            </a:r>
            <a:r>
              <a:rPr lang="en-US" sz="900" dirty="0">
                <a:solidFill>
                  <a:schemeClr val="tx1"/>
                </a:solidFill>
                <a:latin typeface="Roboto" panose="02000000000000000000" pitchFamily="2" charset="0"/>
                <a:ea typeface="Roboto" panose="02000000000000000000" pitchFamily="2" charset="0"/>
              </a:rPr>
              <a:t>"],</a:t>
            </a:r>
          </a:p>
          <a:p>
            <a:r>
              <a:rPr lang="en-US" sz="900" dirty="0">
                <a:solidFill>
                  <a:schemeClr val="tx1"/>
                </a:solidFill>
                <a:latin typeface="Roboto" panose="02000000000000000000" pitchFamily="2" charset="0"/>
                <a:ea typeface="Roboto" panose="02000000000000000000" pitchFamily="2" charset="0"/>
              </a:rPr>
              <a:t>  "answer": "East"</a:t>
            </a:r>
          </a:p>
          <a:p>
            <a:r>
              <a:rPr lang="en-US" sz="900" dirty="0">
                <a:solidFill>
                  <a:schemeClr val="tx1"/>
                </a:solidFill>
                <a:latin typeface="Roboto" panose="02000000000000000000" pitchFamily="2" charset="0"/>
                <a:ea typeface="Roboto" panose="02000000000000000000" pitchFamily="2" charset="0"/>
              </a:rPr>
              <a:t>}</a:t>
            </a:r>
          </a:p>
          <a:p>
            <a:endParaRPr lang="en-US" sz="900" dirty="0">
              <a:solidFill>
                <a:schemeClr val="tx1"/>
              </a:solidFill>
              <a:latin typeface="Roboto" panose="02000000000000000000" pitchFamily="2" charset="0"/>
              <a:ea typeface="Roboto" panose="02000000000000000000" pitchFamily="2" charset="0"/>
            </a:endParaRPr>
          </a:p>
          <a:p>
            <a:r>
              <a:rPr lang="en-US" sz="900" dirty="0">
                <a:solidFill>
                  <a:schemeClr val="tx1"/>
                </a:solidFill>
                <a:latin typeface="Roboto" panose="02000000000000000000" pitchFamily="2" charset="0"/>
                <a:ea typeface="Roboto" panose="02000000000000000000" pitchFamily="2" charset="0"/>
              </a:rPr>
              <a:t>instructions: "Translate the word"</a:t>
            </a:r>
          </a:p>
          <a:p>
            <a:r>
              <a:rPr lang="en-US" sz="900" dirty="0">
                <a:solidFill>
                  <a:schemeClr val="tx1"/>
                </a:solidFill>
                <a:latin typeface="Roboto" panose="02000000000000000000" pitchFamily="2" charset="0"/>
                <a:ea typeface="Roboto" panose="02000000000000000000" pitchFamily="2" charset="0"/>
              </a:rPr>
              <a:t>1: {</a:t>
            </a:r>
          </a:p>
          <a:p>
            <a:r>
              <a:rPr lang="en-US" sz="900" dirty="0">
                <a:solidFill>
                  <a:schemeClr val="tx1"/>
                </a:solidFill>
                <a:latin typeface="Roboto" panose="02000000000000000000" pitchFamily="2" charset="0"/>
                <a:ea typeface="Roboto" panose="02000000000000000000" pitchFamily="2" charset="0"/>
              </a:rPr>
              <a:t>"question": "</a:t>
            </a:r>
            <a:r>
              <a:rPr lang="he-IL" sz="900" dirty="0">
                <a:solidFill>
                  <a:schemeClr val="tx1"/>
                </a:solidFill>
                <a:latin typeface="Roboto" panose="02000000000000000000" pitchFamily="2" charset="0"/>
                <a:ea typeface="Roboto" panose="02000000000000000000" pitchFamily="2" charset="0"/>
              </a:rPr>
              <a:t>תפוח",</a:t>
            </a:r>
          </a:p>
          <a:p>
            <a:r>
              <a:rPr lang="he-IL" sz="900" dirty="0">
                <a:solidFill>
                  <a:schemeClr val="tx1"/>
                </a:solidFill>
                <a:latin typeface="Roboto" panose="02000000000000000000" pitchFamily="2" charset="0"/>
                <a:ea typeface="Roboto" panose="02000000000000000000" pitchFamily="2" charset="0"/>
              </a:rPr>
              <a:t>"</a:t>
            </a:r>
            <a:r>
              <a:rPr lang="en-US" sz="900" dirty="0">
                <a:solidFill>
                  <a:schemeClr val="tx1"/>
                </a:solidFill>
                <a:latin typeface="Roboto" panose="02000000000000000000" pitchFamily="2" charset="0"/>
                <a:ea typeface="Roboto" panose="02000000000000000000" pitchFamily="2" charset="0"/>
              </a:rPr>
              <a:t>choices": ["</a:t>
            </a:r>
            <a:r>
              <a:rPr lang="en-US" sz="900" dirty="0" err="1">
                <a:solidFill>
                  <a:schemeClr val="tx1"/>
                </a:solidFill>
                <a:latin typeface="Roboto" panose="02000000000000000000" pitchFamily="2" charset="0"/>
                <a:ea typeface="Roboto" panose="02000000000000000000" pitchFamily="2" charset="0"/>
              </a:rPr>
              <a:t>Hello","Apple","Tree</a:t>
            </a:r>
            <a:r>
              <a:rPr lang="en-US" sz="900" dirty="0">
                <a:solidFill>
                  <a:schemeClr val="tx1"/>
                </a:solidFill>
                <a:latin typeface="Roboto" panose="02000000000000000000" pitchFamily="2" charset="0"/>
                <a:ea typeface="Roboto" panose="02000000000000000000" pitchFamily="2" charset="0"/>
              </a:rPr>
              <a:t>"],</a:t>
            </a:r>
          </a:p>
          <a:p>
            <a:r>
              <a:rPr lang="en-US" sz="900" dirty="0">
                <a:solidFill>
                  <a:schemeClr val="tx1"/>
                </a:solidFill>
                <a:latin typeface="Roboto" panose="02000000000000000000" pitchFamily="2" charset="0"/>
                <a:ea typeface="Roboto" panose="02000000000000000000" pitchFamily="2" charset="0"/>
              </a:rPr>
              <a:t>"answer": "Apple"</a:t>
            </a:r>
          </a:p>
          <a:p>
            <a:r>
              <a:rPr lang="en-US" sz="900" dirty="0">
                <a:solidFill>
                  <a:schemeClr val="tx1"/>
                </a:solidFill>
                <a:latin typeface="Roboto" panose="02000000000000000000" pitchFamily="2" charset="0"/>
                <a:ea typeface="Roboto" panose="02000000000000000000" pitchFamily="2" charset="0"/>
              </a:rPr>
              <a:t>}</a:t>
            </a:r>
          </a:p>
        </p:txBody>
      </p:sp>
      <p:sp>
        <p:nvSpPr>
          <p:cNvPr id="6" name="TextBox 5">
            <a:extLst>
              <a:ext uri="{FF2B5EF4-FFF2-40B4-BE49-F238E27FC236}">
                <a16:creationId xmlns:a16="http://schemas.microsoft.com/office/drawing/2014/main" id="{DBD36A3A-D53C-498C-84ED-93B9C08B08D9}"/>
              </a:ext>
            </a:extLst>
          </p:cNvPr>
          <p:cNvSpPr txBox="1"/>
          <p:nvPr/>
        </p:nvSpPr>
        <p:spPr>
          <a:xfrm>
            <a:off x="5834314" y="1870727"/>
            <a:ext cx="3070512" cy="1374636"/>
          </a:xfrm>
          <a:prstGeom prst="roundRect">
            <a:avLst>
              <a:gd name="adj" fmla="val 6588"/>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a:solidFill>
                  <a:schemeClr val="tx1"/>
                </a:solidFill>
                <a:latin typeface="Roboto" panose="02000000000000000000" pitchFamily="2" charset="0"/>
                <a:ea typeface="Roboto" panose="02000000000000000000" pitchFamily="2" charset="0"/>
              </a:rPr>
              <a:t>generate an object in </a:t>
            </a:r>
            <a:r>
              <a:rPr lang="en-US" sz="1000" b="1">
                <a:solidFill>
                  <a:schemeClr val="tx1"/>
                </a:solidFill>
                <a:latin typeface="Roboto" panose="02000000000000000000" pitchFamily="2" charset="0"/>
                <a:ea typeface="Roboto" panose="02000000000000000000" pitchFamily="2" charset="0"/>
              </a:rPr>
              <a:t>${language}</a:t>
            </a:r>
            <a:r>
              <a:rPr lang="en-US" sz="1000">
                <a:solidFill>
                  <a:schemeClr val="tx1"/>
                </a:solidFill>
                <a:latin typeface="Roboto" panose="02000000000000000000" pitchFamily="2" charset="0"/>
                <a:ea typeface="Roboto" panose="02000000000000000000" pitchFamily="2" charset="0"/>
              </a:rPr>
              <a:t>, </a:t>
            </a:r>
            <a:r>
              <a:rPr lang="en-US" sz="1000" b="1">
                <a:solidFill>
                  <a:schemeClr val="tx1"/>
                </a:solidFill>
                <a:latin typeface="Roboto" panose="02000000000000000000" pitchFamily="2" charset="0"/>
                <a:ea typeface="Roboto" panose="02000000000000000000" pitchFamily="2" charset="0"/>
              </a:rPr>
              <a:t>${Difficulty[difficulty]} </a:t>
            </a:r>
            <a:r>
              <a:rPr lang="en-US" sz="1000">
                <a:solidFill>
                  <a:schemeClr val="tx1"/>
                </a:solidFill>
                <a:latin typeface="Roboto" panose="02000000000000000000" pitchFamily="2" charset="0"/>
                <a:ea typeface="Roboto" panose="02000000000000000000" pitchFamily="2" charset="0"/>
              </a:rPr>
              <a:t>difficulty. 'answer' is the sentence, 'translation' is its </a:t>
            </a:r>
            <a:r>
              <a:rPr lang="en-US" sz="1000" b="1">
                <a:solidFill>
                  <a:schemeClr val="tx1"/>
                </a:solidFill>
                <a:latin typeface="Roboto" panose="02000000000000000000" pitchFamily="2" charset="0"/>
                <a:ea typeface="Roboto" panose="02000000000000000000" pitchFamily="2" charset="0"/>
              </a:rPr>
              <a:t>${</a:t>
            </a:r>
            <a:r>
              <a:rPr lang="en-US" sz="1000" b="1" err="1">
                <a:solidFill>
                  <a:schemeClr val="tx1"/>
                </a:solidFill>
                <a:latin typeface="Roboto" panose="02000000000000000000" pitchFamily="2" charset="0"/>
                <a:ea typeface="Roboto" panose="02000000000000000000" pitchFamily="2" charset="0"/>
              </a:rPr>
              <a:t>translationLanguage</a:t>
            </a:r>
            <a:r>
              <a:rPr lang="en-US" sz="1000" b="1">
                <a:solidFill>
                  <a:schemeClr val="tx1"/>
                </a:solidFill>
                <a:latin typeface="Roboto" panose="02000000000000000000" pitchFamily="2" charset="0"/>
                <a:ea typeface="Roboto" panose="02000000000000000000" pitchFamily="2" charset="0"/>
              </a:rPr>
              <a:t>} </a:t>
            </a:r>
            <a:r>
              <a:rPr lang="en-US" sz="1000">
                <a:solidFill>
                  <a:schemeClr val="tx1"/>
                </a:solidFill>
                <a:latin typeface="Roboto" panose="02000000000000000000" pitchFamily="2" charset="0"/>
                <a:ea typeface="Roboto" panose="02000000000000000000" pitchFamily="2" charset="0"/>
              </a:rPr>
              <a:t>translation, 'choices' is </a:t>
            </a:r>
            <a:r>
              <a:rPr lang="en-US" sz="1000" b="1">
                <a:solidFill>
                  <a:schemeClr val="tx1"/>
                </a:solidFill>
                <a:latin typeface="Roboto" panose="02000000000000000000" pitchFamily="2" charset="0"/>
                <a:ea typeface="Roboto" panose="02000000000000000000" pitchFamily="2" charset="0"/>
              </a:rPr>
              <a:t>${</a:t>
            </a:r>
            <a:r>
              <a:rPr lang="en-US" sz="1000" b="1" err="1">
                <a:solidFill>
                  <a:schemeClr val="tx1"/>
                </a:solidFill>
                <a:latin typeface="Roboto" panose="02000000000000000000" pitchFamily="2" charset="0"/>
                <a:ea typeface="Roboto" panose="02000000000000000000" pitchFamily="2" charset="0"/>
              </a:rPr>
              <a:t>numOfAnswers</a:t>
            </a:r>
            <a:r>
              <a:rPr lang="en-US" sz="1000" b="1">
                <a:solidFill>
                  <a:schemeClr val="tx1"/>
                </a:solidFill>
                <a:latin typeface="Roboto" panose="02000000000000000000" pitchFamily="2" charset="0"/>
                <a:ea typeface="Roboto" panose="02000000000000000000" pitchFamily="2" charset="0"/>
              </a:rPr>
              <a:t>} </a:t>
            </a:r>
            <a:r>
              <a:rPr lang="en-US" sz="1000">
                <a:solidFill>
                  <a:schemeClr val="tx1"/>
                </a:solidFill>
                <a:latin typeface="Roboto" panose="02000000000000000000" pitchFamily="2" charset="0"/>
                <a:ea typeface="Roboto" panose="02000000000000000000" pitchFamily="2" charset="0"/>
              </a:rPr>
              <a:t>random words, not found in "answer". Focus on topic: </a:t>
            </a:r>
            <a:r>
              <a:rPr lang="en-US" sz="1000" b="1">
                <a:solidFill>
                  <a:schemeClr val="tx1"/>
                </a:solidFill>
                <a:latin typeface="Roboto" panose="02000000000000000000" pitchFamily="2" charset="0"/>
                <a:ea typeface="Roboto" panose="02000000000000000000" pitchFamily="2" charset="0"/>
              </a:rPr>
              <a:t>${topic}</a:t>
            </a:r>
            <a:r>
              <a:rPr lang="en-US" sz="1000">
                <a:solidFill>
                  <a:schemeClr val="tx1"/>
                </a:solidFill>
                <a:latin typeface="Roboto" panose="02000000000000000000" pitchFamily="2" charset="0"/>
                <a:ea typeface="Roboto" panose="02000000000000000000" pitchFamily="2" charset="0"/>
              </a:rPr>
              <a:t>. </a:t>
            </a:r>
            <a:br>
              <a:rPr lang="en-US" sz="1000">
                <a:solidFill>
                  <a:schemeClr val="tx1"/>
                </a:solidFill>
                <a:latin typeface="Roboto" panose="02000000000000000000" pitchFamily="2" charset="0"/>
                <a:ea typeface="Roboto" panose="02000000000000000000" pitchFamily="2" charset="0"/>
              </a:rPr>
            </a:br>
            <a:endParaRPr lang="en-US" sz="1000">
              <a:solidFill>
                <a:schemeClr val="tx1"/>
              </a:solidFill>
              <a:latin typeface="Roboto" panose="02000000000000000000" pitchFamily="2" charset="0"/>
              <a:ea typeface="Roboto" panose="02000000000000000000" pitchFamily="2" charset="0"/>
            </a:endParaRPr>
          </a:p>
          <a:p>
            <a:r>
              <a:rPr lang="en-US" sz="1000">
                <a:solidFill>
                  <a:schemeClr val="tx1"/>
                </a:solidFill>
                <a:latin typeface="Roboto" panose="02000000000000000000" pitchFamily="2" charset="0"/>
                <a:ea typeface="Roboto" panose="02000000000000000000" pitchFamily="2" charset="0"/>
              </a:rPr>
              <a:t>{"answer": "", "choices:" [], "translation": ""}</a:t>
            </a:r>
          </a:p>
        </p:txBody>
      </p:sp>
      <p:sp>
        <p:nvSpPr>
          <p:cNvPr id="7" name="TextBox 6">
            <a:extLst>
              <a:ext uri="{FF2B5EF4-FFF2-40B4-BE49-F238E27FC236}">
                <a16:creationId xmlns:a16="http://schemas.microsoft.com/office/drawing/2014/main" id="{E2F08718-B8BA-4880-922F-D30E238CF34E}"/>
              </a:ext>
            </a:extLst>
          </p:cNvPr>
          <p:cNvSpPr txBox="1"/>
          <p:nvPr/>
        </p:nvSpPr>
        <p:spPr>
          <a:xfrm>
            <a:off x="5830754" y="3696640"/>
            <a:ext cx="3070511" cy="1203484"/>
          </a:xfrm>
          <a:prstGeom prst="roundRect">
            <a:avLst>
              <a:gd name="adj" fmla="val 6280"/>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a:solidFill>
                  <a:schemeClr val="tx1"/>
                </a:solidFill>
                <a:latin typeface="Roboto" panose="02000000000000000000" pitchFamily="2" charset="0"/>
                <a:ea typeface="Roboto" panose="02000000000000000000" pitchFamily="2" charset="0"/>
              </a:rPr>
              <a:t>generate word array, difficulty: </a:t>
            </a:r>
            <a:r>
              <a:rPr lang="en-US" sz="1000" b="1">
                <a:solidFill>
                  <a:schemeClr val="tx1"/>
                </a:solidFill>
                <a:latin typeface="Roboto" panose="02000000000000000000" pitchFamily="2" charset="0"/>
                <a:ea typeface="Roboto" panose="02000000000000000000" pitchFamily="2" charset="0"/>
              </a:rPr>
              <a:t>${Difficulty[difficulty]}</a:t>
            </a:r>
            <a:r>
              <a:rPr lang="en-US" sz="1000">
                <a:solidFill>
                  <a:schemeClr val="tx1"/>
                </a:solidFill>
                <a:latin typeface="Roboto" panose="02000000000000000000" pitchFamily="2" charset="0"/>
                <a:ea typeface="Roboto" panose="02000000000000000000" pitchFamily="2" charset="0"/>
              </a:rPr>
              <a:t>, language: </a:t>
            </a:r>
            <a:r>
              <a:rPr lang="en-US" sz="1000" b="1">
                <a:solidFill>
                  <a:schemeClr val="tx1"/>
                </a:solidFill>
                <a:latin typeface="Roboto" panose="02000000000000000000" pitchFamily="2" charset="0"/>
                <a:ea typeface="Roboto" panose="02000000000000000000" pitchFamily="2" charset="0"/>
              </a:rPr>
              <a:t>${</a:t>
            </a:r>
            <a:r>
              <a:rPr lang="en-US" sz="1000" b="1" err="1">
                <a:solidFill>
                  <a:schemeClr val="tx1"/>
                </a:solidFill>
                <a:latin typeface="Roboto" panose="02000000000000000000" pitchFamily="2" charset="0"/>
                <a:ea typeface="Roboto" panose="02000000000000000000" pitchFamily="2" charset="0"/>
              </a:rPr>
              <a:t>wordLanguage</a:t>
            </a:r>
            <a:r>
              <a:rPr lang="en-US" sz="1000" b="1">
                <a:solidFill>
                  <a:schemeClr val="tx1"/>
                </a:solidFill>
                <a:latin typeface="Roboto" panose="02000000000000000000" pitchFamily="2" charset="0"/>
                <a:ea typeface="Roboto" panose="02000000000000000000" pitchFamily="2" charset="0"/>
              </a:rPr>
              <a:t>}</a:t>
            </a:r>
            <a:r>
              <a:rPr lang="en-US" sz="1000">
                <a:solidFill>
                  <a:schemeClr val="tx1"/>
                </a:solidFill>
                <a:latin typeface="Roboto" panose="02000000000000000000" pitchFamily="2" charset="0"/>
                <a:ea typeface="Roboto" panose="02000000000000000000" pitchFamily="2" charset="0"/>
              </a:rPr>
              <a:t>. number of words: </a:t>
            </a:r>
            <a:r>
              <a:rPr lang="en-US" sz="1000" b="1">
                <a:solidFill>
                  <a:schemeClr val="tx1"/>
                </a:solidFill>
                <a:latin typeface="Roboto" panose="02000000000000000000" pitchFamily="2" charset="0"/>
                <a:ea typeface="Roboto" panose="02000000000000000000" pitchFamily="2" charset="0"/>
              </a:rPr>
              <a:t>${</a:t>
            </a:r>
            <a:r>
              <a:rPr lang="en-US" sz="1000" b="1" err="1">
                <a:solidFill>
                  <a:schemeClr val="tx1"/>
                </a:solidFill>
                <a:latin typeface="Roboto" panose="02000000000000000000" pitchFamily="2" charset="0"/>
                <a:ea typeface="Roboto" panose="02000000000000000000" pitchFamily="2" charset="0"/>
              </a:rPr>
              <a:t>numOfAnswers</a:t>
            </a:r>
            <a:r>
              <a:rPr lang="en-US" sz="1000" b="1">
                <a:solidFill>
                  <a:schemeClr val="tx1"/>
                </a:solidFill>
                <a:latin typeface="Roboto" panose="02000000000000000000" pitchFamily="2" charset="0"/>
                <a:ea typeface="Roboto" panose="02000000000000000000" pitchFamily="2" charset="0"/>
              </a:rPr>
              <a:t>}</a:t>
            </a:r>
            <a:r>
              <a:rPr lang="en-US" sz="1000">
                <a:solidFill>
                  <a:schemeClr val="tx1"/>
                </a:solidFill>
                <a:latin typeface="Roboto" panose="02000000000000000000" pitchFamily="2" charset="0"/>
                <a:ea typeface="Roboto" panose="02000000000000000000" pitchFamily="2" charset="0"/>
              </a:rPr>
              <a:t>. Focus on topic: </a:t>
            </a:r>
            <a:r>
              <a:rPr lang="en-US" sz="1000" b="1">
                <a:solidFill>
                  <a:schemeClr val="tx1"/>
                </a:solidFill>
                <a:latin typeface="Roboto" panose="02000000000000000000" pitchFamily="2" charset="0"/>
                <a:ea typeface="Roboto" panose="02000000000000000000" pitchFamily="2" charset="0"/>
              </a:rPr>
              <a:t>${topic}</a:t>
            </a:r>
            <a:r>
              <a:rPr lang="en-US" sz="1000">
                <a:solidFill>
                  <a:schemeClr val="tx1"/>
                </a:solidFill>
                <a:latin typeface="Roboto" panose="02000000000000000000" pitchFamily="2" charset="0"/>
                <a:ea typeface="Roboto" panose="02000000000000000000" pitchFamily="2" charset="0"/>
              </a:rPr>
              <a:t>. </a:t>
            </a:r>
            <a:br>
              <a:rPr lang="en-US" sz="1000">
                <a:solidFill>
                  <a:schemeClr val="tx1"/>
                </a:solidFill>
                <a:latin typeface="Roboto" panose="02000000000000000000" pitchFamily="2" charset="0"/>
                <a:ea typeface="Roboto" panose="02000000000000000000" pitchFamily="2" charset="0"/>
              </a:rPr>
            </a:br>
            <a:endParaRPr lang="en-US" sz="1000">
              <a:solidFill>
                <a:schemeClr val="tx1"/>
              </a:solidFill>
              <a:latin typeface="Roboto" panose="02000000000000000000" pitchFamily="2" charset="0"/>
              <a:ea typeface="Roboto" panose="02000000000000000000" pitchFamily="2" charset="0"/>
            </a:endParaRPr>
          </a:p>
          <a:p>
            <a:r>
              <a:rPr lang="en-US" sz="1000">
                <a:solidFill>
                  <a:schemeClr val="tx1"/>
                </a:solidFill>
                <a:latin typeface="Roboto" panose="02000000000000000000" pitchFamily="2" charset="0"/>
                <a:ea typeface="Roboto" panose="02000000000000000000" pitchFamily="2" charset="0"/>
              </a:rPr>
              <a:t>{"choices": [</a:t>
            </a:r>
            <a:r>
              <a:rPr lang="en-US" sz="1000" err="1">
                <a:solidFill>
                  <a:schemeClr val="tx1"/>
                </a:solidFill>
                <a:latin typeface="Roboto" panose="02000000000000000000" pitchFamily="2" charset="0"/>
                <a:ea typeface="Roboto" panose="02000000000000000000" pitchFamily="2" charset="0"/>
              </a:rPr>
              <a:t>array_of_words</a:t>
            </a:r>
            <a:r>
              <a:rPr lang="en-US" sz="1000">
                <a:solidFill>
                  <a:schemeClr val="tx1"/>
                </a:solidFill>
                <a:latin typeface="Roboto" panose="02000000000000000000" pitchFamily="2" charset="0"/>
                <a:ea typeface="Roboto" panose="02000000000000000000" pitchFamily="2" charset="0"/>
              </a:rPr>
              <a:t>] "translations": [</a:t>
            </a:r>
            <a:r>
              <a:rPr lang="en-US" sz="1000" err="1">
                <a:solidFill>
                  <a:schemeClr val="tx1"/>
                </a:solidFill>
                <a:latin typeface="Roboto" panose="02000000000000000000" pitchFamily="2" charset="0"/>
                <a:ea typeface="Roboto" panose="02000000000000000000" pitchFamily="2" charset="0"/>
              </a:rPr>
              <a:t>array_of</a:t>
            </a:r>
            <a:r>
              <a:rPr lang="en-US" sz="1000">
                <a:solidFill>
                  <a:schemeClr val="tx1"/>
                </a:solidFill>
                <a:latin typeface="Roboto" panose="02000000000000000000" pitchFamily="2" charset="0"/>
                <a:ea typeface="Roboto" panose="02000000000000000000" pitchFamily="2" charset="0"/>
              </a:rPr>
              <a:t>_${</a:t>
            </a:r>
            <a:r>
              <a:rPr lang="en-US" sz="1000" err="1">
                <a:solidFill>
                  <a:schemeClr val="tx1"/>
                </a:solidFill>
                <a:latin typeface="Roboto" panose="02000000000000000000" pitchFamily="2" charset="0"/>
                <a:ea typeface="Roboto" panose="02000000000000000000" pitchFamily="2" charset="0"/>
              </a:rPr>
              <a:t>translationLanguage</a:t>
            </a:r>
            <a:r>
              <a:rPr lang="en-US" sz="1000">
                <a:solidFill>
                  <a:schemeClr val="tx1"/>
                </a:solidFill>
                <a:latin typeface="Roboto" panose="02000000000000000000" pitchFamily="2" charset="0"/>
                <a:ea typeface="Roboto" panose="02000000000000000000" pitchFamily="2" charset="0"/>
              </a:rPr>
              <a:t>}_translations] }</a:t>
            </a:r>
          </a:p>
        </p:txBody>
      </p:sp>
      <p:sp>
        <p:nvSpPr>
          <p:cNvPr id="8" name="Arrow: Right 7">
            <a:extLst>
              <a:ext uri="{FF2B5EF4-FFF2-40B4-BE49-F238E27FC236}">
                <a16:creationId xmlns:a16="http://schemas.microsoft.com/office/drawing/2014/main" id="{CB4E58F8-5561-46C8-B535-FCFCC16DB290}"/>
              </a:ext>
            </a:extLst>
          </p:cNvPr>
          <p:cNvSpPr/>
          <p:nvPr/>
        </p:nvSpPr>
        <p:spPr>
          <a:xfrm>
            <a:off x="4792026" y="2756875"/>
            <a:ext cx="630615" cy="97697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13">
            <a:extLst>
              <a:ext uri="{FF2B5EF4-FFF2-40B4-BE49-F238E27FC236}">
                <a16:creationId xmlns:a16="http://schemas.microsoft.com/office/drawing/2014/main" id="{430177D6-B94F-41A0-8D98-8280F0F1211E}"/>
              </a:ext>
            </a:extLst>
          </p:cNvPr>
          <p:cNvSpPr txBox="1">
            <a:spLocks/>
          </p:cNvSpPr>
          <p:nvPr/>
        </p:nvSpPr>
        <p:spPr>
          <a:xfrm>
            <a:off x="6286584" y="1538266"/>
            <a:ext cx="2158850" cy="4133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Works with GPT-4o-mini</a:t>
            </a:r>
          </a:p>
        </p:txBody>
      </p:sp>
      <p:sp>
        <p:nvSpPr>
          <p:cNvPr id="11" name="Subtitle 13">
            <a:extLst>
              <a:ext uri="{FF2B5EF4-FFF2-40B4-BE49-F238E27FC236}">
                <a16:creationId xmlns:a16="http://schemas.microsoft.com/office/drawing/2014/main" id="{4DEB6DEA-5694-4B10-B6B6-AD292EF889FB}"/>
              </a:ext>
            </a:extLst>
          </p:cNvPr>
          <p:cNvSpPr txBox="1">
            <a:spLocks/>
          </p:cNvSpPr>
          <p:nvPr/>
        </p:nvSpPr>
        <p:spPr>
          <a:xfrm>
            <a:off x="1326431" y="1541214"/>
            <a:ext cx="2116928" cy="4133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Only works with GPT-4o</a:t>
            </a:r>
          </a:p>
        </p:txBody>
      </p:sp>
      <p:sp>
        <p:nvSpPr>
          <p:cNvPr id="12" name="TextBox 11">
            <a:extLst>
              <a:ext uri="{FF2B5EF4-FFF2-40B4-BE49-F238E27FC236}">
                <a16:creationId xmlns:a16="http://schemas.microsoft.com/office/drawing/2014/main" id="{923925CB-579B-4B77-B4B1-AB6E9C55AEBF}"/>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32</a:t>
            </a:r>
          </a:p>
        </p:txBody>
      </p:sp>
    </p:spTree>
    <p:extLst>
      <p:ext uri="{BB962C8B-B14F-4D97-AF65-F5344CB8AC3E}">
        <p14:creationId xmlns:p14="http://schemas.microsoft.com/office/powerpoint/2010/main" val="300587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p>
        </p:txBody>
      </p:sp>
      <p:sp>
        <p:nvSpPr>
          <p:cNvPr id="3" name="TextBox 2">
            <a:extLst>
              <a:ext uri="{FF2B5EF4-FFF2-40B4-BE49-F238E27FC236}">
                <a16:creationId xmlns:a16="http://schemas.microsoft.com/office/drawing/2014/main" id="{4566CAE3-0C9C-40B2-A113-1514711674AE}"/>
              </a:ext>
            </a:extLst>
          </p:cNvPr>
          <p:cNvSpPr txBox="1"/>
          <p:nvPr/>
        </p:nvSpPr>
        <p:spPr>
          <a:xfrm>
            <a:off x="5954479" y="2250376"/>
            <a:ext cx="2259221" cy="340519"/>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a:solidFill>
                  <a:schemeClr val="tx1"/>
                </a:solidFill>
                <a:latin typeface="Roboto" panose="02000000000000000000" pitchFamily="2" charset="0"/>
                <a:ea typeface="Roboto" panose="02000000000000000000" pitchFamily="2" charset="0"/>
              </a:rPr>
              <a:t>generateFillInTheBlank</a:t>
            </a:r>
          </a:p>
        </p:txBody>
      </p:sp>
      <p:sp>
        <p:nvSpPr>
          <p:cNvPr id="19" name="TextBox 18">
            <a:extLst>
              <a:ext uri="{FF2B5EF4-FFF2-40B4-BE49-F238E27FC236}">
                <a16:creationId xmlns:a16="http://schemas.microsoft.com/office/drawing/2014/main" id="{EF022F7D-BB2D-4ED4-848A-EA0193CC5D82}"/>
              </a:ext>
            </a:extLst>
          </p:cNvPr>
          <p:cNvSpPr txBox="1"/>
          <p:nvPr/>
        </p:nvSpPr>
        <p:spPr>
          <a:xfrm>
            <a:off x="5232811" y="2901743"/>
            <a:ext cx="3702556" cy="1009471"/>
          </a:xfrm>
          <a:prstGeom prst="roundRect">
            <a:avLst>
              <a:gd name="adj" fmla="val 10228"/>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a:solidFill>
                  <a:schemeClr val="bg2"/>
                </a:solidFill>
                <a:latin typeface="Roboto" panose="02000000000000000000" pitchFamily="2" charset="0"/>
                <a:ea typeface="Roboto" panose="02000000000000000000" pitchFamily="2" charset="0"/>
              </a:rPr>
              <a:t>type: ExerciseType.FillInTheBlank,</a:t>
            </a:r>
          </a:p>
          <a:p>
            <a:r>
              <a:rPr lang="en-US">
                <a:solidFill>
                  <a:schemeClr val="tx1"/>
                </a:solidFill>
                <a:latin typeface="Roboto" panose="02000000000000000000" pitchFamily="2" charset="0"/>
                <a:ea typeface="Roboto" panose="02000000000000000000" pitchFamily="2" charset="0"/>
              </a:rPr>
              <a:t>answer:</a:t>
            </a:r>
            <a:r>
              <a:rPr lang="he-IL">
                <a:solidFill>
                  <a:schemeClr val="tx1"/>
                </a:solidFill>
                <a:latin typeface="Roboto" panose="02000000000000000000" pitchFamily="2" charset="0"/>
                <a:ea typeface="Roboto" panose="02000000000000000000" pitchFamily="2" charset="0"/>
              </a:rPr>
              <a:t>  ,'הטיסה ממריאה מחר בבוקר' </a:t>
            </a:r>
          </a:p>
          <a:p>
            <a:r>
              <a:rPr lang="en-US">
                <a:solidFill>
                  <a:schemeClr val="tx1"/>
                </a:solidFill>
                <a:latin typeface="Roboto" panose="02000000000000000000" pitchFamily="2" charset="0"/>
                <a:ea typeface="Roboto" panose="02000000000000000000" pitchFamily="2" charset="0"/>
              </a:rPr>
              <a:t>choices: </a:t>
            </a:r>
            <a:r>
              <a:rPr lang="he-IL">
                <a:solidFill>
                  <a:schemeClr val="tx1"/>
                </a:solidFill>
                <a:latin typeface="Roboto" panose="02000000000000000000" pitchFamily="2" charset="0"/>
                <a:ea typeface="Roboto" panose="02000000000000000000" pitchFamily="2" charset="0"/>
              </a:rPr>
              <a:t>,['חתול', 'קפה', 'לרוץ']</a:t>
            </a:r>
          </a:p>
          <a:p>
            <a:r>
              <a:rPr lang="en-US">
                <a:solidFill>
                  <a:schemeClr val="tx1"/>
                </a:solidFill>
                <a:latin typeface="Roboto" panose="02000000000000000000" pitchFamily="2" charset="0"/>
                <a:ea typeface="Roboto" panose="02000000000000000000" pitchFamily="2" charset="0"/>
              </a:rPr>
              <a:t>translation: 'The flight takes off tomorrow'</a:t>
            </a:r>
          </a:p>
        </p:txBody>
      </p:sp>
      <p:cxnSp>
        <p:nvCxnSpPr>
          <p:cNvPr id="66" name="Straight Arrow Connector 65">
            <a:extLst>
              <a:ext uri="{FF2B5EF4-FFF2-40B4-BE49-F238E27FC236}">
                <a16:creationId xmlns:a16="http://schemas.microsoft.com/office/drawing/2014/main" id="{2F17D496-CE07-44C3-8145-1FFF6D680CF4}"/>
              </a:ext>
            </a:extLst>
          </p:cNvPr>
          <p:cNvCxnSpPr>
            <a:cxnSpLocks/>
            <a:stCxn id="3" idx="2"/>
          </p:cNvCxnSpPr>
          <p:nvPr/>
        </p:nvCxnSpPr>
        <p:spPr>
          <a:xfrm>
            <a:off x="7084090" y="2590895"/>
            <a:ext cx="0" cy="31084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C7236BCE-C97A-4BF1-A7F0-60E0D0FDF211}"/>
              </a:ext>
            </a:extLst>
          </p:cNvPr>
          <p:cNvSpPr txBox="1"/>
          <p:nvPr/>
        </p:nvSpPr>
        <p:spPr>
          <a:xfrm>
            <a:off x="817823" y="2250376"/>
            <a:ext cx="3093368" cy="1572458"/>
          </a:xfrm>
          <a:prstGeom prst="roundRect">
            <a:avLst>
              <a:gd name="adj" fmla="val 7184"/>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a:solidFill>
                  <a:schemeClr val="tx1"/>
                </a:solidFill>
                <a:latin typeface="Roboto" panose="02000000000000000000" pitchFamily="2" charset="0"/>
                <a:ea typeface="Roboto" panose="02000000000000000000" pitchFamily="2" charset="0"/>
              </a:rPr>
              <a:t>generate an object in </a:t>
            </a:r>
            <a:r>
              <a:rPr lang="en-US" sz="1100" b="1">
                <a:solidFill>
                  <a:schemeClr val="tx1"/>
                </a:solidFill>
                <a:latin typeface="Roboto" panose="02000000000000000000" pitchFamily="2" charset="0"/>
                <a:ea typeface="Roboto" panose="02000000000000000000" pitchFamily="2" charset="0"/>
              </a:rPr>
              <a:t>${language}</a:t>
            </a:r>
            <a:r>
              <a:rPr lang="en-US" sz="1100">
                <a:solidFill>
                  <a:schemeClr val="tx1"/>
                </a:solidFill>
                <a:latin typeface="Roboto" panose="02000000000000000000" pitchFamily="2" charset="0"/>
                <a:ea typeface="Roboto" panose="02000000000000000000" pitchFamily="2" charset="0"/>
              </a:rPr>
              <a:t>, </a:t>
            </a:r>
            <a:r>
              <a:rPr lang="en-US" sz="1100" b="1">
                <a:solidFill>
                  <a:schemeClr val="tx1"/>
                </a:solidFill>
                <a:latin typeface="Roboto" panose="02000000000000000000" pitchFamily="2" charset="0"/>
                <a:ea typeface="Roboto" panose="02000000000000000000" pitchFamily="2" charset="0"/>
              </a:rPr>
              <a:t>${Difficulty[difficulty]} </a:t>
            </a:r>
            <a:r>
              <a:rPr lang="en-US" sz="1100">
                <a:solidFill>
                  <a:schemeClr val="tx1"/>
                </a:solidFill>
                <a:latin typeface="Roboto" panose="02000000000000000000" pitchFamily="2" charset="0"/>
                <a:ea typeface="Roboto" panose="02000000000000000000" pitchFamily="2" charset="0"/>
              </a:rPr>
              <a:t>difficulty. 'answer' is the sentence, 'translation' is its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translationLanguage</a:t>
            </a:r>
            <a:r>
              <a:rPr lang="en-US" sz="1100" b="1">
                <a:solidFill>
                  <a:schemeClr val="tx1"/>
                </a:solidFill>
                <a:latin typeface="Roboto" panose="02000000000000000000" pitchFamily="2" charset="0"/>
                <a:ea typeface="Roboto" panose="02000000000000000000" pitchFamily="2" charset="0"/>
              </a:rPr>
              <a:t>} </a:t>
            </a:r>
            <a:r>
              <a:rPr lang="en-US" sz="1100">
                <a:solidFill>
                  <a:schemeClr val="tx1"/>
                </a:solidFill>
                <a:latin typeface="Roboto" panose="02000000000000000000" pitchFamily="2" charset="0"/>
                <a:ea typeface="Roboto" panose="02000000000000000000" pitchFamily="2" charset="0"/>
              </a:rPr>
              <a:t>translation, 'choices' is </a:t>
            </a:r>
            <a:r>
              <a:rPr lang="en-US" sz="1100" b="1">
                <a:solidFill>
                  <a:schemeClr val="tx1"/>
                </a:solidFill>
                <a:latin typeface="Roboto" panose="02000000000000000000" pitchFamily="2" charset="0"/>
                <a:ea typeface="Roboto" panose="02000000000000000000" pitchFamily="2" charset="0"/>
              </a:rPr>
              <a:t>${</a:t>
            </a:r>
            <a:r>
              <a:rPr lang="en-US" sz="1100" b="1" err="1">
                <a:solidFill>
                  <a:schemeClr val="tx1"/>
                </a:solidFill>
                <a:latin typeface="Roboto" panose="02000000000000000000" pitchFamily="2" charset="0"/>
                <a:ea typeface="Roboto" panose="02000000000000000000" pitchFamily="2" charset="0"/>
              </a:rPr>
              <a:t>numOfAnswers</a:t>
            </a:r>
            <a:r>
              <a:rPr lang="en-US" sz="1100" b="1">
                <a:solidFill>
                  <a:schemeClr val="tx1"/>
                </a:solidFill>
                <a:latin typeface="Roboto" panose="02000000000000000000" pitchFamily="2" charset="0"/>
                <a:ea typeface="Roboto" panose="02000000000000000000" pitchFamily="2" charset="0"/>
              </a:rPr>
              <a:t>} </a:t>
            </a:r>
            <a:r>
              <a:rPr lang="en-US" sz="1100">
                <a:solidFill>
                  <a:schemeClr val="tx1"/>
                </a:solidFill>
                <a:latin typeface="Roboto" panose="02000000000000000000" pitchFamily="2" charset="0"/>
                <a:ea typeface="Roboto" panose="02000000000000000000" pitchFamily="2" charset="0"/>
              </a:rPr>
              <a:t>random words, not found in "answer". Focus on topic: </a:t>
            </a:r>
            <a:r>
              <a:rPr lang="en-US" sz="1100" b="1">
                <a:solidFill>
                  <a:schemeClr val="tx1"/>
                </a:solidFill>
                <a:latin typeface="Roboto" panose="02000000000000000000" pitchFamily="2" charset="0"/>
                <a:ea typeface="Roboto" panose="02000000000000000000" pitchFamily="2" charset="0"/>
              </a:rPr>
              <a:t>${topic}</a:t>
            </a:r>
            <a:r>
              <a:rPr lang="en-US" sz="1100">
                <a:solidFill>
                  <a:schemeClr val="tx1"/>
                </a:solidFill>
                <a:latin typeface="Roboto" panose="02000000000000000000" pitchFamily="2" charset="0"/>
                <a:ea typeface="Roboto" panose="02000000000000000000" pitchFamily="2" charset="0"/>
              </a:rPr>
              <a:t>. </a:t>
            </a:r>
            <a:br>
              <a:rPr lang="en-US" sz="1100">
                <a:solidFill>
                  <a:schemeClr val="tx1"/>
                </a:solidFill>
                <a:latin typeface="Roboto" panose="02000000000000000000" pitchFamily="2" charset="0"/>
                <a:ea typeface="Roboto" panose="02000000000000000000" pitchFamily="2" charset="0"/>
              </a:rPr>
            </a:br>
            <a:endParaRPr lang="en-US" sz="1100">
              <a:solidFill>
                <a:schemeClr val="tx1"/>
              </a:solidFill>
              <a:latin typeface="Roboto" panose="02000000000000000000" pitchFamily="2" charset="0"/>
              <a:ea typeface="Roboto" panose="02000000000000000000" pitchFamily="2" charset="0"/>
            </a:endParaRPr>
          </a:p>
          <a:p>
            <a:r>
              <a:rPr lang="en-US" sz="1100">
                <a:solidFill>
                  <a:schemeClr val="tx1"/>
                </a:solidFill>
                <a:latin typeface="Roboto" panose="02000000000000000000" pitchFamily="2" charset="0"/>
                <a:ea typeface="Roboto" panose="02000000000000000000" pitchFamily="2" charset="0"/>
              </a:rPr>
              <a:t>{"answer": "", "choices:" [], "translation": ""}</a:t>
            </a:r>
          </a:p>
        </p:txBody>
      </p:sp>
      <p:cxnSp>
        <p:nvCxnSpPr>
          <p:cNvPr id="74" name="Straight Connector 73">
            <a:extLst>
              <a:ext uri="{FF2B5EF4-FFF2-40B4-BE49-F238E27FC236}">
                <a16:creationId xmlns:a16="http://schemas.microsoft.com/office/drawing/2014/main" id="{41743FE9-BD97-40BA-A045-76DF9A6F8320}"/>
              </a:ext>
            </a:extLst>
          </p:cNvPr>
          <p:cNvCxnSpPr>
            <a:cxnSpLocks/>
            <a:endCxn id="3" idx="1"/>
          </p:cNvCxnSpPr>
          <p:nvPr/>
        </p:nvCxnSpPr>
        <p:spPr>
          <a:xfrm>
            <a:off x="3911191" y="2420636"/>
            <a:ext cx="2043288"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Subtitle 13">
            <a:extLst>
              <a:ext uri="{FF2B5EF4-FFF2-40B4-BE49-F238E27FC236}">
                <a16:creationId xmlns:a16="http://schemas.microsoft.com/office/drawing/2014/main" id="{D73AAF2B-3E0D-44F2-BDA2-D8DF805B8F7F}"/>
              </a:ext>
            </a:extLst>
          </p:cNvPr>
          <p:cNvSpPr txBox="1">
            <a:spLocks/>
          </p:cNvSpPr>
          <p:nvPr/>
        </p:nvSpPr>
        <p:spPr>
          <a:xfrm>
            <a:off x="1195544" y="1837069"/>
            <a:ext cx="2337925" cy="4133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‘Fill In The Blank’ prompt</a:t>
            </a:r>
          </a:p>
        </p:txBody>
      </p:sp>
      <p:sp>
        <p:nvSpPr>
          <p:cNvPr id="10" name="Subtitle 13">
            <a:extLst>
              <a:ext uri="{FF2B5EF4-FFF2-40B4-BE49-F238E27FC236}">
                <a16:creationId xmlns:a16="http://schemas.microsoft.com/office/drawing/2014/main" id="{6A5646F1-201F-42D5-8E57-336889B79017}"/>
              </a:ext>
            </a:extLst>
          </p:cNvPr>
          <p:cNvSpPr txBox="1">
            <a:spLocks/>
          </p:cNvSpPr>
          <p:nvPr/>
        </p:nvSpPr>
        <p:spPr>
          <a:xfrm>
            <a:off x="5915126" y="3967211"/>
            <a:ext cx="2337925" cy="4133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solidFill>
                <a:latin typeface="Roboto" panose="02000000000000000000" pitchFamily="2" charset="0"/>
                <a:ea typeface="Roboto" panose="02000000000000000000" pitchFamily="2" charset="0"/>
                <a:cs typeface="Roboto" panose="02000000000000000000" pitchFamily="2" charset="0"/>
              </a:rPr>
              <a:t>Raw Output</a:t>
            </a:r>
          </a:p>
        </p:txBody>
      </p:sp>
      <p:sp>
        <p:nvSpPr>
          <p:cNvPr id="11" name="TextBox 10">
            <a:extLst>
              <a:ext uri="{FF2B5EF4-FFF2-40B4-BE49-F238E27FC236}">
                <a16:creationId xmlns:a16="http://schemas.microsoft.com/office/drawing/2014/main" id="{7CD09108-912C-4B5E-9E12-6F54E87A10E0}"/>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33</a:t>
            </a:r>
          </a:p>
        </p:txBody>
      </p:sp>
    </p:spTree>
    <p:extLst>
      <p:ext uri="{BB962C8B-B14F-4D97-AF65-F5344CB8AC3E}">
        <p14:creationId xmlns:p14="http://schemas.microsoft.com/office/powerpoint/2010/main" val="3942221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p>
        </p:txBody>
      </p:sp>
      <p:sp>
        <p:nvSpPr>
          <p:cNvPr id="3" name="TextBox 2">
            <a:extLst>
              <a:ext uri="{FF2B5EF4-FFF2-40B4-BE49-F238E27FC236}">
                <a16:creationId xmlns:a16="http://schemas.microsoft.com/office/drawing/2014/main" id="{4566CAE3-0C9C-40B2-A113-1514711674AE}"/>
              </a:ext>
            </a:extLst>
          </p:cNvPr>
          <p:cNvSpPr txBox="1"/>
          <p:nvPr/>
        </p:nvSpPr>
        <p:spPr>
          <a:xfrm>
            <a:off x="4038818" y="1723572"/>
            <a:ext cx="2999073" cy="408623"/>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800">
                <a:solidFill>
                  <a:schemeClr val="tx1"/>
                </a:solidFill>
                <a:latin typeface="Roboto" panose="02000000000000000000" pitchFamily="2" charset="0"/>
                <a:ea typeface="Roboto" panose="02000000000000000000" pitchFamily="2" charset="0"/>
              </a:rPr>
              <a:t>הטיסה ממריאה מחר בבוקר</a:t>
            </a:r>
            <a:endParaRPr lang="en-US" sz="1800">
              <a:solidFill>
                <a:schemeClr val="tx1"/>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052C3839-0FB1-435D-A6FA-3A505982CBED}"/>
              </a:ext>
            </a:extLst>
          </p:cNvPr>
          <p:cNvSpPr txBox="1"/>
          <p:nvPr/>
        </p:nvSpPr>
        <p:spPr>
          <a:xfrm>
            <a:off x="4038818" y="2926025"/>
            <a:ext cx="2999073" cy="408623"/>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800">
                <a:solidFill>
                  <a:schemeClr val="tx1"/>
                </a:solidFill>
                <a:latin typeface="Roboto" panose="02000000000000000000" pitchFamily="2" charset="0"/>
                <a:ea typeface="Roboto" panose="02000000000000000000" pitchFamily="2" charset="0"/>
              </a:rPr>
              <a:t>חתול, קפה, לרוץ</a:t>
            </a:r>
            <a:endParaRPr lang="en-US" sz="1800">
              <a:solidFill>
                <a:schemeClr val="tx1"/>
              </a:solidFill>
              <a:latin typeface="Roboto" panose="02000000000000000000" pitchFamily="2" charset="0"/>
              <a:ea typeface="Roboto" panose="02000000000000000000" pitchFamily="2" charset="0"/>
            </a:endParaRPr>
          </a:p>
        </p:txBody>
      </p:sp>
      <p:sp>
        <p:nvSpPr>
          <p:cNvPr id="8" name="Arrow: Down 7">
            <a:extLst>
              <a:ext uri="{FF2B5EF4-FFF2-40B4-BE49-F238E27FC236}">
                <a16:creationId xmlns:a16="http://schemas.microsoft.com/office/drawing/2014/main" id="{FBA8F61A-4030-4F2C-B01E-633C453959C0}"/>
              </a:ext>
            </a:extLst>
          </p:cNvPr>
          <p:cNvSpPr/>
          <p:nvPr/>
        </p:nvSpPr>
        <p:spPr>
          <a:xfrm flipV="1">
            <a:off x="5421919" y="2216709"/>
            <a:ext cx="232872" cy="40862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13">
            <a:extLst>
              <a:ext uri="{FF2B5EF4-FFF2-40B4-BE49-F238E27FC236}">
                <a16:creationId xmlns:a16="http://schemas.microsoft.com/office/drawing/2014/main" id="{8491B850-1AA3-4644-9E2C-98C1E95B7433}"/>
              </a:ext>
            </a:extLst>
          </p:cNvPr>
          <p:cNvSpPr txBox="1">
            <a:spLocks/>
          </p:cNvSpPr>
          <p:nvPr/>
        </p:nvSpPr>
        <p:spPr>
          <a:xfrm>
            <a:off x="719999" y="1754445"/>
            <a:ext cx="2833691"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a:t>
            </a:r>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answer</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(original sentence):</a:t>
            </a:r>
          </a:p>
        </p:txBody>
      </p:sp>
      <p:sp>
        <p:nvSpPr>
          <p:cNvPr id="15" name="Subtitle 13">
            <a:extLst>
              <a:ext uri="{FF2B5EF4-FFF2-40B4-BE49-F238E27FC236}">
                <a16:creationId xmlns:a16="http://schemas.microsoft.com/office/drawing/2014/main" id="{CFA3C2E7-A971-434E-99ED-45CBD838EB65}"/>
              </a:ext>
            </a:extLst>
          </p:cNvPr>
          <p:cNvSpPr txBox="1">
            <a:spLocks/>
          </p:cNvSpPr>
          <p:nvPr/>
        </p:nvSpPr>
        <p:spPr>
          <a:xfrm>
            <a:off x="719999" y="2956898"/>
            <a:ext cx="2833691"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a:t>
            </a:r>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choices</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(Random words):</a:t>
            </a:r>
          </a:p>
        </p:txBody>
      </p:sp>
      <p:sp>
        <p:nvSpPr>
          <p:cNvPr id="9" name="TextBox 8">
            <a:extLst>
              <a:ext uri="{FF2B5EF4-FFF2-40B4-BE49-F238E27FC236}">
                <a16:creationId xmlns:a16="http://schemas.microsoft.com/office/drawing/2014/main" id="{EA582460-09F4-439E-8116-AF6DB592674D}"/>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34</a:t>
            </a:r>
          </a:p>
        </p:txBody>
      </p:sp>
    </p:spTree>
    <p:extLst>
      <p:ext uri="{BB962C8B-B14F-4D97-AF65-F5344CB8AC3E}">
        <p14:creationId xmlns:p14="http://schemas.microsoft.com/office/powerpoint/2010/main" val="11833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34 0.00031 L 0.00034 0.00062 C 0.00711 -0.00031 0.00208 9.87654E-7 0.01527 9.87654E-7 L 0.10329 9.87654E-7 L -0.10243 9.87654E-7 L 0.02447 9.87654E-7 " pathEditMode="relative" rAng="0" ptsTypes="AAAAAA">
                                      <p:cBhvr>
                                        <p:cTn id="6" dur="4000" fill="hold"/>
                                        <p:tgtEl>
                                          <p:spTgt spid="8"/>
                                        </p:tgtEl>
                                        <p:attrNameLst>
                                          <p:attrName>ppt_x</p:attrName>
                                          <p:attrName>ppt_y</p:attrName>
                                        </p:attrNameLst>
                                      </p:cBhvr>
                                      <p:rCtr x="0" y="-31"/>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p>
        </p:txBody>
      </p:sp>
      <p:sp>
        <p:nvSpPr>
          <p:cNvPr id="3" name="TextBox 2">
            <a:extLst>
              <a:ext uri="{FF2B5EF4-FFF2-40B4-BE49-F238E27FC236}">
                <a16:creationId xmlns:a16="http://schemas.microsoft.com/office/drawing/2014/main" id="{4566CAE3-0C9C-40B2-A113-1514711674AE}"/>
              </a:ext>
            </a:extLst>
          </p:cNvPr>
          <p:cNvSpPr txBox="1"/>
          <p:nvPr/>
        </p:nvSpPr>
        <p:spPr>
          <a:xfrm>
            <a:off x="4038818" y="1723572"/>
            <a:ext cx="2999073" cy="408623"/>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800" dirty="0">
                <a:solidFill>
                  <a:schemeClr val="tx1"/>
                </a:solidFill>
                <a:latin typeface="Roboto" panose="02000000000000000000" pitchFamily="2" charset="0"/>
                <a:ea typeface="Roboto" panose="02000000000000000000" pitchFamily="2" charset="0"/>
              </a:rPr>
              <a:t>הטיסה ______ מחר בבוקר</a:t>
            </a:r>
            <a:endParaRPr lang="en-US" sz="1800" dirty="0">
              <a:solidFill>
                <a:schemeClr val="tx1"/>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052C3839-0FB1-435D-A6FA-3A505982CBED}"/>
              </a:ext>
            </a:extLst>
          </p:cNvPr>
          <p:cNvSpPr txBox="1"/>
          <p:nvPr/>
        </p:nvSpPr>
        <p:spPr>
          <a:xfrm>
            <a:off x="4038818" y="2926025"/>
            <a:ext cx="2999073" cy="408623"/>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800" dirty="0">
                <a:solidFill>
                  <a:schemeClr val="tx1"/>
                </a:solidFill>
                <a:latin typeface="Roboto" panose="02000000000000000000" pitchFamily="2" charset="0"/>
                <a:ea typeface="Roboto" panose="02000000000000000000" pitchFamily="2" charset="0"/>
              </a:rPr>
              <a:t>חתול, קפה, לרוץ, </a:t>
            </a:r>
            <a:r>
              <a:rPr lang="he-IL" sz="1800" b="1" dirty="0">
                <a:solidFill>
                  <a:schemeClr val="tx1"/>
                </a:solidFill>
                <a:latin typeface="Roboto" panose="02000000000000000000" pitchFamily="2" charset="0"/>
                <a:ea typeface="Roboto" panose="02000000000000000000" pitchFamily="2" charset="0"/>
              </a:rPr>
              <a:t>ממריאה</a:t>
            </a:r>
            <a:endParaRPr lang="en-US" sz="1800" dirty="0">
              <a:solidFill>
                <a:schemeClr val="tx1"/>
              </a:solidFill>
              <a:latin typeface="Roboto" panose="02000000000000000000" pitchFamily="2" charset="0"/>
              <a:ea typeface="Roboto" panose="02000000000000000000" pitchFamily="2" charset="0"/>
            </a:endParaRPr>
          </a:p>
        </p:txBody>
      </p:sp>
      <p:sp>
        <p:nvSpPr>
          <p:cNvPr id="14" name="Subtitle 13">
            <a:extLst>
              <a:ext uri="{FF2B5EF4-FFF2-40B4-BE49-F238E27FC236}">
                <a16:creationId xmlns:a16="http://schemas.microsoft.com/office/drawing/2014/main" id="{8491B850-1AA3-4644-9E2C-98C1E95B7433}"/>
              </a:ext>
            </a:extLst>
          </p:cNvPr>
          <p:cNvSpPr txBox="1">
            <a:spLocks/>
          </p:cNvSpPr>
          <p:nvPr/>
        </p:nvSpPr>
        <p:spPr>
          <a:xfrm>
            <a:off x="719999" y="1754445"/>
            <a:ext cx="2833691"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a:t>
            </a:r>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answer</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(original sentence):</a:t>
            </a:r>
          </a:p>
        </p:txBody>
      </p:sp>
      <p:sp>
        <p:nvSpPr>
          <p:cNvPr id="15" name="Subtitle 13">
            <a:extLst>
              <a:ext uri="{FF2B5EF4-FFF2-40B4-BE49-F238E27FC236}">
                <a16:creationId xmlns:a16="http://schemas.microsoft.com/office/drawing/2014/main" id="{CFA3C2E7-A971-434E-99ED-45CBD838EB65}"/>
              </a:ext>
            </a:extLst>
          </p:cNvPr>
          <p:cNvSpPr txBox="1">
            <a:spLocks/>
          </p:cNvSpPr>
          <p:nvPr/>
        </p:nvSpPr>
        <p:spPr>
          <a:xfrm>
            <a:off x="719999" y="2956898"/>
            <a:ext cx="2833691"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a:t>
            </a:r>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choices</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(Random words):</a:t>
            </a:r>
          </a:p>
        </p:txBody>
      </p:sp>
      <p:sp>
        <p:nvSpPr>
          <p:cNvPr id="8" name="TextBox 7">
            <a:extLst>
              <a:ext uri="{FF2B5EF4-FFF2-40B4-BE49-F238E27FC236}">
                <a16:creationId xmlns:a16="http://schemas.microsoft.com/office/drawing/2014/main" id="{D3423427-4977-44C8-9BD6-27C5C37931E6}"/>
              </a:ext>
            </a:extLst>
          </p:cNvPr>
          <p:cNvSpPr txBox="1"/>
          <p:nvPr/>
        </p:nvSpPr>
        <p:spPr>
          <a:xfrm>
            <a:off x="8893610" y="4897279"/>
            <a:ext cx="31611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35</a:t>
            </a:r>
          </a:p>
        </p:txBody>
      </p:sp>
    </p:spTree>
    <p:extLst>
      <p:ext uri="{BB962C8B-B14F-4D97-AF65-F5344CB8AC3E}">
        <p14:creationId xmlns:p14="http://schemas.microsoft.com/office/powerpoint/2010/main" val="346825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dirty="0"/>
              <a:t>Challenges</a:t>
            </a:r>
            <a:endParaRPr lang="en-US" sz="4000" dirty="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p>
        </p:txBody>
      </p:sp>
      <p:sp>
        <p:nvSpPr>
          <p:cNvPr id="3" name="TextBox 2">
            <a:extLst>
              <a:ext uri="{FF2B5EF4-FFF2-40B4-BE49-F238E27FC236}">
                <a16:creationId xmlns:a16="http://schemas.microsoft.com/office/drawing/2014/main" id="{4566CAE3-0C9C-40B2-A113-1514711674AE}"/>
              </a:ext>
            </a:extLst>
          </p:cNvPr>
          <p:cNvSpPr txBox="1"/>
          <p:nvPr/>
        </p:nvSpPr>
        <p:spPr>
          <a:xfrm>
            <a:off x="2278293" y="1723572"/>
            <a:ext cx="2061718" cy="306467"/>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200">
                <a:solidFill>
                  <a:srgbClr val="00B050"/>
                </a:solidFill>
                <a:latin typeface="Roboto" panose="02000000000000000000" pitchFamily="2" charset="0"/>
                <a:ea typeface="Roboto" panose="02000000000000000000" pitchFamily="2" charset="0"/>
              </a:rPr>
              <a:t>הטיסה</a:t>
            </a:r>
            <a:r>
              <a:rPr lang="he-IL" sz="1200">
                <a:solidFill>
                  <a:schemeClr val="tx1"/>
                </a:solidFill>
                <a:latin typeface="Roboto" panose="02000000000000000000" pitchFamily="2" charset="0"/>
                <a:ea typeface="Roboto" panose="02000000000000000000" pitchFamily="2" charset="0"/>
              </a:rPr>
              <a:t> ______ </a:t>
            </a:r>
            <a:r>
              <a:rPr lang="he-IL" sz="1200">
                <a:solidFill>
                  <a:srgbClr val="0070C0"/>
                </a:solidFill>
                <a:latin typeface="Roboto" panose="02000000000000000000" pitchFamily="2" charset="0"/>
                <a:ea typeface="Roboto" panose="02000000000000000000" pitchFamily="2" charset="0"/>
              </a:rPr>
              <a:t>מחר בבוקר</a:t>
            </a:r>
            <a:endParaRPr lang="en-US" sz="1200">
              <a:solidFill>
                <a:srgbClr val="0070C0"/>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052C3839-0FB1-435D-A6FA-3A505982CBED}"/>
              </a:ext>
            </a:extLst>
          </p:cNvPr>
          <p:cNvSpPr txBox="1"/>
          <p:nvPr/>
        </p:nvSpPr>
        <p:spPr>
          <a:xfrm>
            <a:off x="6377853" y="1723572"/>
            <a:ext cx="2061718" cy="306467"/>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200">
                <a:solidFill>
                  <a:schemeClr val="tx1"/>
                </a:solidFill>
                <a:latin typeface="Roboto" panose="02000000000000000000" pitchFamily="2" charset="0"/>
                <a:ea typeface="Roboto" panose="02000000000000000000" pitchFamily="2" charset="0"/>
              </a:rPr>
              <a:t>חתול, קפה, לרוץ, </a:t>
            </a:r>
            <a:r>
              <a:rPr lang="he-IL" sz="1200" b="1">
                <a:solidFill>
                  <a:schemeClr val="tx1"/>
                </a:solidFill>
                <a:latin typeface="Roboto" panose="02000000000000000000" pitchFamily="2" charset="0"/>
                <a:ea typeface="Roboto" panose="02000000000000000000" pitchFamily="2" charset="0"/>
              </a:rPr>
              <a:t>ממריאה</a:t>
            </a:r>
            <a:endParaRPr lang="en-US" sz="1200" b="1">
              <a:solidFill>
                <a:schemeClr val="tx1"/>
              </a:solidFill>
              <a:latin typeface="Roboto" panose="02000000000000000000" pitchFamily="2" charset="0"/>
              <a:ea typeface="Roboto" panose="02000000000000000000" pitchFamily="2" charset="0"/>
            </a:endParaRPr>
          </a:p>
        </p:txBody>
      </p:sp>
      <p:sp>
        <p:nvSpPr>
          <p:cNvPr id="6" name="Subtitle 13">
            <a:extLst>
              <a:ext uri="{FF2B5EF4-FFF2-40B4-BE49-F238E27FC236}">
                <a16:creationId xmlns:a16="http://schemas.microsoft.com/office/drawing/2014/main" id="{5BA71101-F074-4D6F-8DF8-59F13F348B17}"/>
              </a:ext>
            </a:extLst>
          </p:cNvPr>
          <p:cNvSpPr txBox="1">
            <a:spLocks/>
          </p:cNvSpPr>
          <p:nvPr/>
        </p:nvSpPr>
        <p:spPr>
          <a:xfrm>
            <a:off x="704429" y="1754445"/>
            <a:ext cx="1283118"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200" b="1" dirty="0">
                <a:solidFill>
                  <a:schemeClr val="tx1"/>
                </a:solidFill>
                <a:latin typeface="Roboto" panose="02000000000000000000" pitchFamily="2" charset="0"/>
                <a:ea typeface="Roboto" panose="02000000000000000000" pitchFamily="2" charset="0"/>
                <a:cs typeface="Roboto" panose="02000000000000000000" pitchFamily="2" charset="0"/>
              </a:rPr>
              <a:t>answer</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a:t>
            </a:r>
          </a:p>
        </p:txBody>
      </p:sp>
      <p:sp>
        <p:nvSpPr>
          <p:cNvPr id="7" name="Subtitle 13">
            <a:extLst>
              <a:ext uri="{FF2B5EF4-FFF2-40B4-BE49-F238E27FC236}">
                <a16:creationId xmlns:a16="http://schemas.microsoft.com/office/drawing/2014/main" id="{698DFA17-F7B4-4571-9B13-332A495FD5B4}"/>
              </a:ext>
            </a:extLst>
          </p:cNvPr>
          <p:cNvSpPr txBox="1">
            <a:spLocks/>
          </p:cNvSpPr>
          <p:nvPr/>
        </p:nvSpPr>
        <p:spPr>
          <a:xfrm>
            <a:off x="4803989" y="1754445"/>
            <a:ext cx="1283118"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200" b="1" dirty="0">
                <a:solidFill>
                  <a:schemeClr val="tx1"/>
                </a:solidFill>
                <a:latin typeface="Roboto" panose="02000000000000000000" pitchFamily="2" charset="0"/>
                <a:ea typeface="Roboto" panose="02000000000000000000" pitchFamily="2" charset="0"/>
                <a:cs typeface="Roboto" panose="02000000000000000000" pitchFamily="2" charset="0"/>
              </a:rPr>
              <a:t>choices</a:t>
            </a:r>
            <a:r>
              <a:rPr lang="en-US" sz="1200" dirty="0">
                <a:solidFill>
                  <a:schemeClr val="tx1"/>
                </a:solidFill>
                <a:latin typeface="Roboto" panose="02000000000000000000" pitchFamily="2" charset="0"/>
                <a:ea typeface="Roboto" panose="02000000000000000000" pitchFamily="2" charset="0"/>
                <a:cs typeface="Roboto" panose="02000000000000000000" pitchFamily="2" charset="0"/>
              </a:rPr>
              <a:t>:</a:t>
            </a:r>
          </a:p>
        </p:txBody>
      </p:sp>
      <p:sp>
        <p:nvSpPr>
          <p:cNvPr id="10" name="TextBox 9">
            <a:extLst>
              <a:ext uri="{FF2B5EF4-FFF2-40B4-BE49-F238E27FC236}">
                <a16:creationId xmlns:a16="http://schemas.microsoft.com/office/drawing/2014/main" id="{DC214585-F621-41B5-9AAA-E7719102562C}"/>
              </a:ext>
            </a:extLst>
          </p:cNvPr>
          <p:cNvSpPr txBox="1"/>
          <p:nvPr/>
        </p:nvSpPr>
        <p:spPr>
          <a:xfrm>
            <a:off x="4831168" y="2855566"/>
            <a:ext cx="2061718" cy="374571"/>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600">
                <a:solidFill>
                  <a:srgbClr val="00B050"/>
                </a:solidFill>
                <a:latin typeface="Roboto" panose="02000000000000000000" pitchFamily="2" charset="0"/>
                <a:ea typeface="Roboto" panose="02000000000000000000" pitchFamily="2" charset="0"/>
              </a:rPr>
              <a:t>הטיסה</a:t>
            </a:r>
            <a:endParaRPr lang="en-US" sz="1600">
              <a:solidFill>
                <a:srgbClr val="00B050"/>
              </a:solidFill>
              <a:latin typeface="Roboto" panose="02000000000000000000" pitchFamily="2" charset="0"/>
              <a:ea typeface="Roboto" panose="02000000000000000000" pitchFamily="2" charset="0"/>
            </a:endParaRPr>
          </a:p>
        </p:txBody>
      </p:sp>
      <p:sp>
        <p:nvSpPr>
          <p:cNvPr id="11" name="Subtitle 13">
            <a:extLst>
              <a:ext uri="{FF2B5EF4-FFF2-40B4-BE49-F238E27FC236}">
                <a16:creationId xmlns:a16="http://schemas.microsoft.com/office/drawing/2014/main" id="{89615148-5637-4B62-9BB0-FA78F9A2A331}"/>
              </a:ext>
            </a:extLst>
          </p:cNvPr>
          <p:cNvSpPr txBox="1">
            <a:spLocks/>
          </p:cNvSpPr>
          <p:nvPr/>
        </p:nvSpPr>
        <p:spPr>
          <a:xfrm>
            <a:off x="2251114" y="2869414"/>
            <a:ext cx="2387774"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b="1">
                <a:solidFill>
                  <a:schemeClr val="tx1"/>
                </a:solidFill>
                <a:latin typeface="Roboto" panose="02000000000000000000" pitchFamily="2" charset="0"/>
                <a:ea typeface="Roboto" panose="02000000000000000000" pitchFamily="2" charset="0"/>
                <a:cs typeface="Roboto" panose="02000000000000000000" pitchFamily="2" charset="0"/>
              </a:rPr>
              <a:t>Sentence before blank</a:t>
            </a: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a:t>
            </a:r>
          </a:p>
        </p:txBody>
      </p:sp>
      <p:sp>
        <p:nvSpPr>
          <p:cNvPr id="14" name="TextBox 13">
            <a:extLst>
              <a:ext uri="{FF2B5EF4-FFF2-40B4-BE49-F238E27FC236}">
                <a16:creationId xmlns:a16="http://schemas.microsoft.com/office/drawing/2014/main" id="{6126F849-9BBD-438E-94CC-13584DBBF390}"/>
              </a:ext>
            </a:extLst>
          </p:cNvPr>
          <p:cNvSpPr txBox="1"/>
          <p:nvPr/>
        </p:nvSpPr>
        <p:spPr>
          <a:xfrm>
            <a:off x="4821572" y="3571017"/>
            <a:ext cx="2061718" cy="374571"/>
          </a:xfrm>
          <a:prstGeom prst="roundRect">
            <a:avLst>
              <a:gd name="adj" fmla="val 17367"/>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he-IL" sz="1600">
                <a:solidFill>
                  <a:srgbClr val="0070C0"/>
                </a:solidFill>
                <a:latin typeface="Roboto" panose="02000000000000000000" pitchFamily="2" charset="0"/>
                <a:ea typeface="Roboto" panose="02000000000000000000" pitchFamily="2" charset="0"/>
              </a:rPr>
              <a:t>מחר בבוקר</a:t>
            </a:r>
            <a:endParaRPr lang="en-US" sz="1600">
              <a:solidFill>
                <a:srgbClr val="0070C0"/>
              </a:solidFill>
              <a:latin typeface="Roboto" panose="02000000000000000000" pitchFamily="2" charset="0"/>
              <a:ea typeface="Roboto" panose="02000000000000000000" pitchFamily="2" charset="0"/>
            </a:endParaRPr>
          </a:p>
        </p:txBody>
      </p:sp>
      <p:sp>
        <p:nvSpPr>
          <p:cNvPr id="15" name="Subtitle 13">
            <a:extLst>
              <a:ext uri="{FF2B5EF4-FFF2-40B4-BE49-F238E27FC236}">
                <a16:creationId xmlns:a16="http://schemas.microsoft.com/office/drawing/2014/main" id="{C312A85C-F962-4843-A1EC-E53434EBBE8B}"/>
              </a:ext>
            </a:extLst>
          </p:cNvPr>
          <p:cNvSpPr txBox="1">
            <a:spLocks/>
          </p:cNvSpPr>
          <p:nvPr/>
        </p:nvSpPr>
        <p:spPr>
          <a:xfrm>
            <a:off x="2251114" y="3584865"/>
            <a:ext cx="2387774" cy="346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b="1">
                <a:solidFill>
                  <a:schemeClr val="tx1"/>
                </a:solidFill>
                <a:latin typeface="Roboto" panose="02000000000000000000" pitchFamily="2" charset="0"/>
                <a:ea typeface="Roboto" panose="02000000000000000000" pitchFamily="2" charset="0"/>
                <a:cs typeface="Roboto" panose="02000000000000000000" pitchFamily="2" charset="0"/>
              </a:rPr>
              <a:t>Sentence after blank</a:t>
            </a: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a:t>
            </a:r>
          </a:p>
        </p:txBody>
      </p:sp>
      <p:sp>
        <p:nvSpPr>
          <p:cNvPr id="13" name="TextBox 12">
            <a:extLst>
              <a:ext uri="{FF2B5EF4-FFF2-40B4-BE49-F238E27FC236}">
                <a16:creationId xmlns:a16="http://schemas.microsoft.com/office/drawing/2014/main" id="{06AC4FAB-171C-45EB-9DA8-77F24C7F6E72}"/>
              </a:ext>
            </a:extLst>
          </p:cNvPr>
          <p:cNvSpPr txBox="1"/>
          <p:nvPr/>
        </p:nvSpPr>
        <p:spPr>
          <a:xfrm>
            <a:off x="8893610" y="4897279"/>
            <a:ext cx="31931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36</a:t>
            </a:r>
          </a:p>
        </p:txBody>
      </p:sp>
    </p:spTree>
    <p:extLst>
      <p:ext uri="{BB962C8B-B14F-4D97-AF65-F5344CB8AC3E}">
        <p14:creationId xmlns:p14="http://schemas.microsoft.com/office/powerpoint/2010/main" val="2672501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5" name="Subtitle 13">
            <a:extLst>
              <a:ext uri="{FF2B5EF4-FFF2-40B4-BE49-F238E27FC236}">
                <a16:creationId xmlns:a16="http://schemas.microsoft.com/office/drawing/2014/main" id="{F8E59C7C-43B1-2620-81D7-35C7C284D20B}"/>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Generated Data Reliability</a:t>
            </a:r>
          </a:p>
        </p:txBody>
      </p:sp>
      <p:sp>
        <p:nvSpPr>
          <p:cNvPr id="13" name="TextBox 12">
            <a:extLst>
              <a:ext uri="{FF2B5EF4-FFF2-40B4-BE49-F238E27FC236}">
                <a16:creationId xmlns:a16="http://schemas.microsoft.com/office/drawing/2014/main" id="{1FDEE398-2BAD-4DAF-9DF9-62AAE8608FA8}"/>
              </a:ext>
            </a:extLst>
          </p:cNvPr>
          <p:cNvSpPr txBox="1"/>
          <p:nvPr/>
        </p:nvSpPr>
        <p:spPr>
          <a:xfrm>
            <a:off x="5019451" y="1860971"/>
            <a:ext cx="3702556" cy="2111206"/>
          </a:xfrm>
          <a:prstGeom prst="roundRect">
            <a:avLst>
              <a:gd name="adj" fmla="val 10228"/>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nSpc>
                <a:spcPct val="150000"/>
              </a:lnSpc>
            </a:pPr>
            <a:r>
              <a:rPr lang="en-US">
                <a:solidFill>
                  <a:schemeClr val="bg2"/>
                </a:solidFill>
                <a:latin typeface="Roboto" panose="02000000000000000000" pitchFamily="2" charset="0"/>
                <a:ea typeface="Roboto" panose="02000000000000000000" pitchFamily="2" charset="0"/>
              </a:rPr>
              <a:t>type: ExerciseType.FillInTheBlank,</a:t>
            </a:r>
          </a:p>
          <a:p>
            <a:pPr>
              <a:lnSpc>
                <a:spcPct val="150000"/>
              </a:lnSpc>
            </a:pPr>
            <a:r>
              <a:rPr lang="en-US">
                <a:solidFill>
                  <a:schemeClr val="tx1"/>
                </a:solidFill>
                <a:latin typeface="Roboto" panose="02000000000000000000" pitchFamily="2" charset="0"/>
                <a:ea typeface="Roboto" panose="02000000000000000000" pitchFamily="2" charset="0"/>
              </a:rPr>
              <a:t>sentenceBeforeBlank: </a:t>
            </a:r>
            <a:r>
              <a:rPr lang="he-IL">
                <a:solidFill>
                  <a:schemeClr val="tx1"/>
                </a:solidFill>
                <a:latin typeface="Roboto" panose="02000000000000000000" pitchFamily="2" charset="0"/>
                <a:ea typeface="Roboto" panose="02000000000000000000" pitchFamily="2" charset="0"/>
              </a:rPr>
              <a:t>,'הטיסה'</a:t>
            </a:r>
          </a:p>
          <a:p>
            <a:pPr>
              <a:lnSpc>
                <a:spcPct val="150000"/>
              </a:lnSpc>
            </a:pPr>
            <a:r>
              <a:rPr lang="en-US">
                <a:solidFill>
                  <a:schemeClr val="tx1"/>
                </a:solidFill>
                <a:latin typeface="Roboto"/>
                <a:ea typeface="Roboto"/>
                <a:cs typeface="Roboto"/>
              </a:rPr>
              <a:t>sentenceAfterBlank: </a:t>
            </a:r>
            <a:r>
              <a:rPr lang="he-IL">
                <a:solidFill>
                  <a:schemeClr val="tx1"/>
                </a:solidFill>
                <a:latin typeface="Roboto"/>
                <a:ea typeface="Roboto"/>
                <a:cs typeface="Arial"/>
              </a:rPr>
              <a:t> ,'מחר בבוקר'</a:t>
            </a:r>
            <a:br>
              <a:rPr lang="en-US">
                <a:latin typeface="Roboto" panose="02000000000000000000" pitchFamily="2" charset="0"/>
                <a:ea typeface="Roboto" panose="02000000000000000000" pitchFamily="2" charset="0"/>
              </a:rPr>
            </a:br>
            <a:r>
              <a:rPr lang="en-US">
                <a:solidFill>
                  <a:schemeClr val="tx1"/>
                </a:solidFill>
                <a:latin typeface="Roboto"/>
                <a:ea typeface="Roboto"/>
                <a:cs typeface="Roboto"/>
              </a:rPr>
              <a:t>answer:</a:t>
            </a:r>
            <a:r>
              <a:rPr lang="he-IL">
                <a:solidFill>
                  <a:schemeClr val="tx1"/>
                </a:solidFill>
                <a:latin typeface="Roboto"/>
                <a:ea typeface="Roboto"/>
                <a:cs typeface="Arial"/>
              </a:rPr>
              <a:t>  'ממריאה ' </a:t>
            </a:r>
          </a:p>
          <a:p>
            <a:pPr>
              <a:lnSpc>
                <a:spcPct val="150000"/>
              </a:lnSpc>
            </a:pPr>
            <a:r>
              <a:rPr lang="en-US">
                <a:solidFill>
                  <a:schemeClr val="tx1"/>
                </a:solidFill>
                <a:latin typeface="Roboto" panose="02000000000000000000" pitchFamily="2" charset="0"/>
                <a:ea typeface="Roboto" panose="02000000000000000000" pitchFamily="2" charset="0"/>
              </a:rPr>
              <a:t>choices: </a:t>
            </a:r>
            <a:r>
              <a:rPr lang="he-IL">
                <a:solidFill>
                  <a:schemeClr val="tx1"/>
                </a:solidFill>
                <a:latin typeface="Roboto" panose="02000000000000000000" pitchFamily="2" charset="0"/>
                <a:ea typeface="Roboto" panose="02000000000000000000" pitchFamily="2" charset="0"/>
              </a:rPr>
              <a:t>,['חתול', 'קפה', 'ממריאה', 'לרוץ']</a:t>
            </a:r>
          </a:p>
          <a:p>
            <a:pPr>
              <a:lnSpc>
                <a:spcPct val="150000"/>
              </a:lnSpc>
            </a:pPr>
            <a:r>
              <a:rPr lang="en-US">
                <a:solidFill>
                  <a:schemeClr val="tx1"/>
                </a:solidFill>
                <a:latin typeface="Roboto" panose="02000000000000000000" pitchFamily="2" charset="0"/>
                <a:ea typeface="Roboto" panose="02000000000000000000" pitchFamily="2" charset="0"/>
              </a:rPr>
              <a:t>translation: 'The flight takes off tomorrow'</a:t>
            </a:r>
          </a:p>
        </p:txBody>
      </p:sp>
      <p:sp>
        <p:nvSpPr>
          <p:cNvPr id="16" name="TextBox 15">
            <a:extLst>
              <a:ext uri="{FF2B5EF4-FFF2-40B4-BE49-F238E27FC236}">
                <a16:creationId xmlns:a16="http://schemas.microsoft.com/office/drawing/2014/main" id="{BA05E4BF-5B26-4A08-94C7-2DB34073AF7F}"/>
              </a:ext>
            </a:extLst>
          </p:cNvPr>
          <p:cNvSpPr txBox="1"/>
          <p:nvPr/>
        </p:nvSpPr>
        <p:spPr>
          <a:xfrm>
            <a:off x="335633" y="2202889"/>
            <a:ext cx="3702556" cy="1427371"/>
          </a:xfrm>
          <a:prstGeom prst="roundRect">
            <a:avLst>
              <a:gd name="adj" fmla="val 10228"/>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US">
                <a:solidFill>
                  <a:schemeClr val="bg2"/>
                </a:solidFill>
                <a:latin typeface="Roboto" panose="02000000000000000000" pitchFamily="2" charset="0"/>
                <a:ea typeface="Roboto" panose="02000000000000000000" pitchFamily="2" charset="0"/>
              </a:rPr>
              <a:t>type: ExerciseType.FillInTheBlank,</a:t>
            </a:r>
          </a:p>
          <a:p>
            <a:pPr>
              <a:lnSpc>
                <a:spcPct val="150000"/>
              </a:lnSpc>
            </a:pPr>
            <a:r>
              <a:rPr lang="en-US">
                <a:solidFill>
                  <a:schemeClr val="tx1"/>
                </a:solidFill>
                <a:latin typeface="Roboto" panose="02000000000000000000" pitchFamily="2" charset="0"/>
                <a:ea typeface="Roboto" panose="02000000000000000000" pitchFamily="2" charset="0"/>
              </a:rPr>
              <a:t>answer:</a:t>
            </a:r>
            <a:r>
              <a:rPr lang="he-IL">
                <a:solidFill>
                  <a:schemeClr val="tx1"/>
                </a:solidFill>
                <a:latin typeface="Roboto" panose="02000000000000000000" pitchFamily="2" charset="0"/>
                <a:ea typeface="Roboto" panose="02000000000000000000" pitchFamily="2" charset="0"/>
              </a:rPr>
              <a:t>  ,'הטיסה ממריאה מחר בבוקר' </a:t>
            </a:r>
          </a:p>
          <a:p>
            <a:pPr>
              <a:lnSpc>
                <a:spcPct val="150000"/>
              </a:lnSpc>
            </a:pPr>
            <a:r>
              <a:rPr lang="en-US">
                <a:solidFill>
                  <a:schemeClr val="tx1"/>
                </a:solidFill>
                <a:latin typeface="Roboto" panose="02000000000000000000" pitchFamily="2" charset="0"/>
                <a:ea typeface="Roboto" panose="02000000000000000000" pitchFamily="2" charset="0"/>
              </a:rPr>
              <a:t>choices: </a:t>
            </a:r>
            <a:r>
              <a:rPr lang="he-IL">
                <a:solidFill>
                  <a:schemeClr val="tx1"/>
                </a:solidFill>
                <a:latin typeface="Roboto" panose="02000000000000000000" pitchFamily="2" charset="0"/>
                <a:ea typeface="Roboto" panose="02000000000000000000" pitchFamily="2" charset="0"/>
              </a:rPr>
              <a:t>,['חתול', 'קפה', 'לרוץ']</a:t>
            </a:r>
          </a:p>
          <a:p>
            <a:pPr>
              <a:lnSpc>
                <a:spcPct val="150000"/>
              </a:lnSpc>
            </a:pPr>
            <a:r>
              <a:rPr lang="en-US">
                <a:solidFill>
                  <a:schemeClr val="tx1"/>
                </a:solidFill>
                <a:latin typeface="Roboto" panose="02000000000000000000" pitchFamily="2" charset="0"/>
                <a:ea typeface="Roboto" panose="02000000000000000000" pitchFamily="2" charset="0"/>
              </a:rPr>
              <a:t>translation: 'The flight takes off tomorrow'</a:t>
            </a:r>
          </a:p>
        </p:txBody>
      </p:sp>
      <p:sp>
        <p:nvSpPr>
          <p:cNvPr id="2" name="Arrow: Right 1">
            <a:extLst>
              <a:ext uri="{FF2B5EF4-FFF2-40B4-BE49-F238E27FC236}">
                <a16:creationId xmlns:a16="http://schemas.microsoft.com/office/drawing/2014/main" id="{7B29C70C-2E16-458C-81E3-DE98184A32B7}"/>
              </a:ext>
            </a:extLst>
          </p:cNvPr>
          <p:cNvSpPr/>
          <p:nvPr/>
        </p:nvSpPr>
        <p:spPr>
          <a:xfrm>
            <a:off x="4201160" y="2767349"/>
            <a:ext cx="655320" cy="29845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03A092-9FA0-4A85-ACC8-43F0C3B6D8D9}"/>
              </a:ext>
            </a:extLst>
          </p:cNvPr>
          <p:cNvSpPr txBox="1"/>
          <p:nvPr/>
        </p:nvSpPr>
        <p:spPr>
          <a:xfrm>
            <a:off x="8893610" y="4897279"/>
            <a:ext cx="306494"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37</a:t>
            </a:r>
          </a:p>
        </p:txBody>
      </p:sp>
    </p:spTree>
    <p:extLst>
      <p:ext uri="{BB962C8B-B14F-4D97-AF65-F5344CB8AC3E}">
        <p14:creationId xmlns:p14="http://schemas.microsoft.com/office/powerpoint/2010/main" val="55079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6" name="Subtitle 13">
            <a:extLst>
              <a:ext uri="{FF2B5EF4-FFF2-40B4-BE49-F238E27FC236}">
                <a16:creationId xmlns:a16="http://schemas.microsoft.com/office/drawing/2014/main" id="{589B9AED-50EF-444C-A3C7-06D3E312D4D9}"/>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Limited result variety</a:t>
            </a:r>
          </a:p>
        </p:txBody>
      </p:sp>
      <p:sp>
        <p:nvSpPr>
          <p:cNvPr id="7" name="TextBox 6">
            <a:extLst>
              <a:ext uri="{FF2B5EF4-FFF2-40B4-BE49-F238E27FC236}">
                <a16:creationId xmlns:a16="http://schemas.microsoft.com/office/drawing/2014/main" id="{8CA11FFD-4336-4435-8281-2F792A13338F}"/>
              </a:ext>
            </a:extLst>
          </p:cNvPr>
          <p:cNvSpPr txBox="1"/>
          <p:nvPr/>
        </p:nvSpPr>
        <p:spPr>
          <a:xfrm>
            <a:off x="848541" y="2106055"/>
            <a:ext cx="3247971" cy="1886129"/>
          </a:xfrm>
          <a:prstGeom prst="roundRect">
            <a:avLst>
              <a:gd name="adj" fmla="val 6780"/>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a:solidFill>
                  <a:schemeClr val="tx1"/>
                </a:solidFill>
                <a:latin typeface="Roboto" panose="02000000000000000000" pitchFamily="2" charset="0"/>
                <a:ea typeface="Roboto" panose="02000000000000000000" pitchFamily="2" charset="0"/>
              </a:rPr>
              <a:t>generate a "translate the sentence" exercise, difficulty: ${Difficulty[difficulty]}. Focus on topic: </a:t>
            </a:r>
            <a:r>
              <a:rPr lang="en-US" b="1">
                <a:solidFill>
                  <a:schemeClr val="tx1"/>
                </a:solidFill>
                <a:latin typeface="Roboto" panose="02000000000000000000" pitchFamily="2" charset="0"/>
                <a:ea typeface="Roboto" panose="02000000000000000000" pitchFamily="2" charset="0"/>
              </a:rPr>
              <a:t>${topic}</a:t>
            </a:r>
            <a:r>
              <a:rPr lang="en-US">
                <a:solidFill>
                  <a:schemeClr val="tx1"/>
                </a:solidFill>
                <a:latin typeface="Roboto" panose="02000000000000000000" pitchFamily="2" charset="0"/>
                <a:ea typeface="Roboto" panose="02000000000000000000" pitchFamily="2" charset="0"/>
              </a:rPr>
              <a:t>. </a:t>
            </a:r>
          </a:p>
          <a:p>
            <a:endParaRPr lang="en-US">
              <a:solidFill>
                <a:schemeClr val="tx1"/>
              </a:solidFill>
              <a:latin typeface="Roboto" panose="02000000000000000000" pitchFamily="2" charset="0"/>
              <a:ea typeface="Roboto" panose="02000000000000000000" pitchFamily="2" charset="0"/>
            </a:endParaRPr>
          </a:p>
          <a:p>
            <a:r>
              <a:rPr lang="en-US">
                <a:solidFill>
                  <a:schemeClr val="tx1"/>
                </a:solidFill>
                <a:latin typeface="Roboto" panose="02000000000000000000" pitchFamily="2" charset="0"/>
                <a:ea typeface="Roboto" panose="02000000000000000000" pitchFamily="2" charset="0"/>
              </a:rPr>
              <a:t>{"question": "${</a:t>
            </a:r>
            <a:r>
              <a:rPr lang="en-US" err="1">
                <a:solidFill>
                  <a:schemeClr val="tx1"/>
                </a:solidFill>
                <a:latin typeface="Roboto" panose="02000000000000000000" pitchFamily="2" charset="0"/>
                <a:ea typeface="Roboto" panose="02000000000000000000" pitchFamily="2" charset="0"/>
              </a:rPr>
              <a:t>sentenceLanguage</a:t>
            </a:r>
            <a:r>
              <a:rPr lang="en-US">
                <a:solidFill>
                  <a:schemeClr val="tx1"/>
                </a:solidFill>
                <a:latin typeface="Roboto" panose="02000000000000000000" pitchFamily="2" charset="0"/>
                <a:ea typeface="Roboto" panose="02000000000000000000" pitchFamily="2" charset="0"/>
              </a:rPr>
              <a:t>} sentence", "answer": "${</a:t>
            </a:r>
            <a:r>
              <a:rPr lang="en-US" err="1">
                <a:solidFill>
                  <a:schemeClr val="tx1"/>
                </a:solidFill>
                <a:latin typeface="Roboto" panose="02000000000000000000" pitchFamily="2" charset="0"/>
                <a:ea typeface="Roboto" panose="02000000000000000000" pitchFamily="2" charset="0"/>
              </a:rPr>
              <a:t>translationLanguage</a:t>
            </a:r>
            <a:r>
              <a:rPr lang="en-US">
                <a:solidFill>
                  <a:schemeClr val="tx1"/>
                </a:solidFill>
                <a:latin typeface="Roboto" panose="02000000000000000000" pitchFamily="2" charset="0"/>
                <a:ea typeface="Roboto" panose="02000000000000000000" pitchFamily="2" charset="0"/>
              </a:rPr>
              <a:t>}_translation"}</a:t>
            </a:r>
          </a:p>
        </p:txBody>
      </p:sp>
      <p:sp>
        <p:nvSpPr>
          <p:cNvPr id="8" name="TextBox 7">
            <a:extLst>
              <a:ext uri="{FF2B5EF4-FFF2-40B4-BE49-F238E27FC236}">
                <a16:creationId xmlns:a16="http://schemas.microsoft.com/office/drawing/2014/main" id="{6583D5BB-03BA-4021-9916-F86541EE0AF5}"/>
              </a:ext>
            </a:extLst>
          </p:cNvPr>
          <p:cNvSpPr txBox="1"/>
          <p:nvPr/>
        </p:nvSpPr>
        <p:spPr>
          <a:xfrm>
            <a:off x="6010844" y="433961"/>
            <a:ext cx="2031476" cy="4596140"/>
          </a:xfrm>
          <a:prstGeom prst="roundRect">
            <a:avLst>
              <a:gd name="adj" fmla="val 4779"/>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700">
                <a:solidFill>
                  <a:schemeClr val="tx1"/>
                </a:solidFill>
                <a:latin typeface="Roboto" panose="02000000000000000000" pitchFamily="2" charset="0"/>
                <a:ea typeface="Roboto" panose="02000000000000000000" pitchFamily="2" charset="0"/>
              </a:rPr>
              <a:t>'Adventure and Exploration’,</a:t>
            </a:r>
          </a:p>
          <a:p>
            <a:r>
              <a:rPr lang="en-US" sz="700">
                <a:solidFill>
                  <a:schemeClr val="tx1"/>
                </a:solidFill>
                <a:latin typeface="Roboto" panose="02000000000000000000" pitchFamily="2" charset="0"/>
                <a:ea typeface="Roboto" panose="02000000000000000000" pitchFamily="2" charset="0"/>
              </a:rPr>
              <a:t>'Agriculture and Farming’, </a:t>
            </a:r>
          </a:p>
          <a:p>
            <a:r>
              <a:rPr lang="en-US" sz="700">
                <a:solidFill>
                  <a:schemeClr val="tx1"/>
                </a:solidFill>
                <a:latin typeface="Roboto" panose="02000000000000000000" pitchFamily="2" charset="0"/>
                <a:ea typeface="Roboto" panose="02000000000000000000" pitchFamily="2" charset="0"/>
              </a:rPr>
              <a:t>'Architecture’, 'Astronomy’, </a:t>
            </a:r>
          </a:p>
          <a:p>
            <a:r>
              <a:rPr lang="en-US" sz="700">
                <a:solidFill>
                  <a:schemeClr val="tx1"/>
                </a:solidFill>
                <a:latin typeface="Roboto" panose="02000000000000000000" pitchFamily="2" charset="0"/>
                <a:ea typeface="Roboto" panose="02000000000000000000" pitchFamily="2" charset="0"/>
              </a:rPr>
              <a:t>'Books and Literature',</a:t>
            </a:r>
          </a:p>
          <a:p>
            <a:r>
              <a:rPr lang="en-US" sz="700">
                <a:solidFill>
                  <a:schemeClr val="tx1"/>
                </a:solidFill>
                <a:latin typeface="Roboto" panose="02000000000000000000" pitchFamily="2" charset="0"/>
                <a:ea typeface="Roboto" panose="02000000000000000000" pitchFamily="2" charset="0"/>
              </a:rPr>
              <a:t>'Cities and Urban Life’,</a:t>
            </a:r>
          </a:p>
          <a:p>
            <a:r>
              <a:rPr lang="en-US" sz="700">
                <a:solidFill>
                  <a:schemeClr val="tx1"/>
                </a:solidFill>
                <a:latin typeface="Roboto" panose="02000000000000000000" pitchFamily="2" charset="0"/>
                <a:ea typeface="Roboto" panose="02000000000000000000" pitchFamily="2" charset="0"/>
              </a:rPr>
              <a:t>'Cultural Traditions’,</a:t>
            </a:r>
          </a:p>
          <a:p>
            <a:r>
              <a:rPr lang="en-US" sz="700">
                <a:solidFill>
                  <a:schemeClr val="tx1"/>
                </a:solidFill>
                <a:latin typeface="Roboto" panose="02000000000000000000" pitchFamily="2" charset="0"/>
                <a:ea typeface="Roboto" panose="02000000000000000000" pitchFamily="2" charset="0"/>
              </a:rPr>
              <a:t>'Economics and Business’,</a:t>
            </a:r>
          </a:p>
          <a:p>
            <a:r>
              <a:rPr lang="en-US" sz="700">
                <a:solidFill>
                  <a:schemeClr val="tx1"/>
                </a:solidFill>
                <a:latin typeface="Roboto" panose="02000000000000000000" pitchFamily="2" charset="0"/>
                <a:ea typeface="Roboto" panose="02000000000000000000" pitchFamily="2" charset="0"/>
              </a:rPr>
              <a:t>'Education’,</a:t>
            </a:r>
          </a:p>
          <a:p>
            <a:r>
              <a:rPr lang="en-US" sz="700">
                <a:solidFill>
                  <a:schemeClr val="tx1"/>
                </a:solidFill>
                <a:latin typeface="Roboto" panose="02000000000000000000" pitchFamily="2" charset="0"/>
                <a:ea typeface="Roboto" panose="02000000000000000000" pitchFamily="2" charset="0"/>
              </a:rPr>
              <a:t>'Engineering',</a:t>
            </a:r>
          </a:p>
          <a:p>
            <a:r>
              <a:rPr lang="en-US" sz="700">
                <a:solidFill>
                  <a:schemeClr val="tx1"/>
                </a:solidFill>
                <a:latin typeface="Roboto" panose="02000000000000000000" pitchFamily="2" charset="0"/>
                <a:ea typeface="Roboto" panose="02000000000000000000" pitchFamily="2" charset="0"/>
              </a:rPr>
              <a:t>'Environment and Conservation’,</a:t>
            </a:r>
          </a:p>
          <a:p>
            <a:r>
              <a:rPr lang="en-US" sz="700">
                <a:solidFill>
                  <a:schemeClr val="tx1"/>
                </a:solidFill>
                <a:latin typeface="Roboto" panose="02000000000000000000" pitchFamily="2" charset="0"/>
                <a:ea typeface="Roboto" panose="02000000000000000000" pitchFamily="2" charset="0"/>
              </a:rPr>
              <a:t>'Food and Drink’,</a:t>
            </a:r>
          </a:p>
          <a:p>
            <a:r>
              <a:rPr lang="en-US" sz="700">
                <a:solidFill>
                  <a:schemeClr val="tx1"/>
                </a:solidFill>
                <a:latin typeface="Roboto" panose="02000000000000000000" pitchFamily="2" charset="0"/>
                <a:ea typeface="Roboto" panose="02000000000000000000" pitchFamily="2" charset="0"/>
              </a:rPr>
              <a:t>'Geography’,</a:t>
            </a:r>
          </a:p>
          <a:p>
            <a:r>
              <a:rPr lang="en-US" sz="700">
                <a:solidFill>
                  <a:schemeClr val="tx1"/>
                </a:solidFill>
                <a:latin typeface="Roboto" panose="02000000000000000000" pitchFamily="2" charset="0"/>
                <a:ea typeface="Roboto" panose="02000000000000000000" pitchFamily="2" charset="0"/>
              </a:rPr>
              <a:t>'Health and Wellness’,</a:t>
            </a:r>
          </a:p>
          <a:p>
            <a:r>
              <a:rPr lang="en-US" sz="700">
                <a:solidFill>
                  <a:schemeClr val="tx1"/>
                </a:solidFill>
                <a:latin typeface="Roboto" panose="02000000000000000000" pitchFamily="2" charset="0"/>
                <a:ea typeface="Roboto" panose="02000000000000000000" pitchFamily="2" charset="0"/>
              </a:rPr>
              <a:t>'History and Archaeology’,</a:t>
            </a:r>
          </a:p>
          <a:p>
            <a:r>
              <a:rPr lang="en-US" sz="700">
                <a:solidFill>
                  <a:schemeClr val="tx1"/>
                </a:solidFill>
                <a:latin typeface="Roboto" panose="02000000000000000000" pitchFamily="2" charset="0"/>
                <a:ea typeface="Roboto" panose="02000000000000000000" pitchFamily="2" charset="0"/>
              </a:rPr>
              <a:t>'Innovation’,</a:t>
            </a:r>
          </a:p>
          <a:p>
            <a:r>
              <a:rPr lang="en-US" sz="700">
                <a:solidFill>
                  <a:schemeClr val="tx1"/>
                </a:solidFill>
                <a:latin typeface="Roboto" panose="02000000000000000000" pitchFamily="2" charset="0"/>
                <a:ea typeface="Roboto" panose="02000000000000000000" pitchFamily="2" charset="0"/>
              </a:rPr>
              <a:t>'Languages and Dialects’,</a:t>
            </a:r>
          </a:p>
          <a:p>
            <a:r>
              <a:rPr lang="en-US" sz="700">
                <a:solidFill>
                  <a:schemeClr val="tx1"/>
                </a:solidFill>
                <a:latin typeface="Roboto" panose="02000000000000000000" pitchFamily="2" charset="0"/>
                <a:ea typeface="Roboto" panose="02000000000000000000" pitchFamily="2" charset="0"/>
              </a:rPr>
              <a:t>'Mythology’,</a:t>
            </a:r>
          </a:p>
          <a:p>
            <a:r>
              <a:rPr lang="en-US" sz="700">
                <a:solidFill>
                  <a:schemeClr val="tx1"/>
                </a:solidFill>
                <a:latin typeface="Roboto" panose="02000000000000000000" pitchFamily="2" charset="0"/>
                <a:ea typeface="Roboto" panose="02000000000000000000" pitchFamily="2" charset="0"/>
              </a:rPr>
              <a:t>'Philosophy and Ethics’,</a:t>
            </a:r>
          </a:p>
          <a:p>
            <a:r>
              <a:rPr lang="en-US" sz="700">
                <a:solidFill>
                  <a:schemeClr val="tx1"/>
                </a:solidFill>
                <a:latin typeface="Roboto" panose="02000000000000000000" pitchFamily="2" charset="0"/>
                <a:ea typeface="Roboto" panose="02000000000000000000" pitchFamily="2" charset="0"/>
              </a:rPr>
              <a:t>'Psychology and Behavior’,</a:t>
            </a:r>
          </a:p>
          <a:p>
            <a:r>
              <a:rPr lang="en-US" sz="700">
                <a:solidFill>
                  <a:schemeClr val="tx1"/>
                </a:solidFill>
                <a:latin typeface="Roboto" panose="02000000000000000000" pitchFamily="2" charset="0"/>
                <a:ea typeface="Roboto" panose="02000000000000000000" pitchFamily="2" charset="0"/>
              </a:rPr>
              <a:t>'Spirituality’,</a:t>
            </a:r>
          </a:p>
          <a:p>
            <a:r>
              <a:rPr lang="en-US" sz="700">
                <a:solidFill>
                  <a:schemeClr val="tx1"/>
                </a:solidFill>
                <a:latin typeface="Roboto" panose="02000000000000000000" pitchFamily="2" charset="0"/>
                <a:ea typeface="Roboto" panose="02000000000000000000" pitchFamily="2" charset="0"/>
              </a:rPr>
              <a:t>'Science and Technology',</a:t>
            </a:r>
          </a:p>
          <a:p>
            <a:r>
              <a:rPr lang="en-US" sz="700">
                <a:solidFill>
                  <a:schemeClr val="tx1"/>
                </a:solidFill>
                <a:latin typeface="Roboto" panose="02000000000000000000" pitchFamily="2" charset="0"/>
                <a:ea typeface="Roboto" panose="02000000000000000000" pitchFamily="2" charset="0"/>
              </a:rPr>
              <a:t>'Space Exploration’, </a:t>
            </a:r>
          </a:p>
          <a:p>
            <a:r>
              <a:rPr lang="en-US" sz="700">
                <a:solidFill>
                  <a:schemeClr val="tx1"/>
                </a:solidFill>
                <a:latin typeface="Roboto" panose="02000000000000000000" pitchFamily="2" charset="0"/>
                <a:ea typeface="Roboto" panose="02000000000000000000" pitchFamily="2" charset="0"/>
              </a:rPr>
              <a:t>‘Theater and Performing Arts’,</a:t>
            </a:r>
          </a:p>
          <a:p>
            <a:r>
              <a:rPr lang="en-US" sz="700">
                <a:solidFill>
                  <a:schemeClr val="tx1"/>
                </a:solidFill>
                <a:latin typeface="Roboto" panose="02000000000000000000" pitchFamily="2" charset="0"/>
                <a:ea typeface="Roboto" panose="02000000000000000000" pitchFamily="2" charset="0"/>
              </a:rPr>
              <a:t>'Tourism and Hospitality’,</a:t>
            </a:r>
          </a:p>
          <a:p>
            <a:r>
              <a:rPr lang="en-US" sz="700">
                <a:solidFill>
                  <a:schemeClr val="tx1"/>
                </a:solidFill>
                <a:latin typeface="Roboto" panose="02000000000000000000" pitchFamily="2" charset="0"/>
                <a:ea typeface="Roboto" panose="02000000000000000000" pitchFamily="2" charset="0"/>
              </a:rPr>
              <a:t>'Transportation and Vehicles’,</a:t>
            </a:r>
          </a:p>
          <a:p>
            <a:r>
              <a:rPr lang="en-US" sz="700">
                <a:solidFill>
                  <a:schemeClr val="tx1"/>
                </a:solidFill>
                <a:latin typeface="Roboto" panose="02000000000000000000" pitchFamily="2" charset="0"/>
                <a:ea typeface="Roboto" panose="02000000000000000000" pitchFamily="2" charset="0"/>
              </a:rPr>
              <a:t>'Urban Planning’,</a:t>
            </a:r>
          </a:p>
          <a:p>
            <a:r>
              <a:rPr lang="en-US" sz="700">
                <a:solidFill>
                  <a:schemeClr val="tx1"/>
                </a:solidFill>
                <a:latin typeface="Roboto" panose="02000000000000000000" pitchFamily="2" charset="0"/>
                <a:ea typeface="Roboto" panose="02000000000000000000" pitchFamily="2" charset="0"/>
              </a:rPr>
              <a:t>'Virtual Reality and Gaming’,</a:t>
            </a:r>
          </a:p>
          <a:p>
            <a:r>
              <a:rPr lang="en-US" sz="700">
                <a:solidFill>
                  <a:schemeClr val="tx1"/>
                </a:solidFill>
                <a:latin typeface="Roboto" panose="02000000000000000000" pitchFamily="2" charset="0"/>
                <a:ea typeface="Roboto" panose="02000000000000000000" pitchFamily="2" charset="0"/>
              </a:rPr>
              <a:t>'Personal Development’,</a:t>
            </a:r>
          </a:p>
          <a:p>
            <a:r>
              <a:rPr lang="en-US" sz="700">
                <a:solidFill>
                  <a:schemeClr val="tx1"/>
                </a:solidFill>
                <a:latin typeface="Roboto" panose="02000000000000000000" pitchFamily="2" charset="0"/>
                <a:ea typeface="Roboto" panose="02000000000000000000" pitchFamily="2" charset="0"/>
              </a:rPr>
              <a:t>'Public Health',</a:t>
            </a:r>
          </a:p>
          <a:p>
            <a:r>
              <a:rPr lang="en-US" sz="700">
                <a:solidFill>
                  <a:schemeClr val="tx1"/>
                </a:solidFill>
                <a:latin typeface="Roboto" panose="02000000000000000000" pitchFamily="2" charset="0"/>
                <a:ea typeface="Roboto" panose="02000000000000000000" pitchFamily="2" charset="0"/>
              </a:rPr>
              <a:t>'Renewable Energy’,</a:t>
            </a:r>
          </a:p>
          <a:p>
            <a:r>
              <a:rPr lang="en-US" sz="700">
                <a:solidFill>
                  <a:schemeClr val="tx1"/>
                </a:solidFill>
                <a:latin typeface="Roboto" panose="02000000000000000000" pitchFamily="2" charset="0"/>
                <a:ea typeface="Roboto" panose="02000000000000000000" pitchFamily="2" charset="0"/>
              </a:rPr>
              <a:t>'Science Fiction’,</a:t>
            </a:r>
          </a:p>
          <a:p>
            <a:r>
              <a:rPr lang="en-US" sz="700">
                <a:solidFill>
                  <a:schemeClr val="tx1"/>
                </a:solidFill>
                <a:latin typeface="Roboto" panose="02000000000000000000" pitchFamily="2" charset="0"/>
                <a:ea typeface="Roboto" panose="02000000000000000000" pitchFamily="2" charset="0"/>
              </a:rPr>
              <a:t>'Sociology’,</a:t>
            </a:r>
          </a:p>
          <a:p>
            <a:r>
              <a:rPr lang="en-US" sz="700">
                <a:solidFill>
                  <a:schemeClr val="tx1"/>
                </a:solidFill>
                <a:latin typeface="Roboto" panose="02000000000000000000" pitchFamily="2" charset="0"/>
                <a:ea typeface="Roboto" panose="02000000000000000000" pitchFamily="2" charset="0"/>
              </a:rPr>
              <a:t>'Space Science’,</a:t>
            </a:r>
          </a:p>
          <a:p>
            <a:r>
              <a:rPr lang="en-US" sz="700">
                <a:solidFill>
                  <a:schemeClr val="tx1"/>
                </a:solidFill>
                <a:latin typeface="Roboto" panose="02000000000000000000" pitchFamily="2" charset="0"/>
                <a:ea typeface="Roboto" panose="02000000000000000000" pitchFamily="2" charset="0"/>
              </a:rPr>
              <a:t>'Sustainability’,</a:t>
            </a:r>
          </a:p>
          <a:p>
            <a:r>
              <a:rPr lang="en-US" sz="700">
                <a:solidFill>
                  <a:schemeClr val="tx1"/>
                </a:solidFill>
                <a:latin typeface="Roboto" panose="02000000000000000000" pitchFamily="2" charset="0"/>
                <a:ea typeface="Roboto" panose="02000000000000000000" pitchFamily="2" charset="0"/>
              </a:rPr>
              <a:t>'Traditional Crafts',</a:t>
            </a:r>
          </a:p>
          <a:p>
            <a:r>
              <a:rPr lang="en-US" sz="700">
                <a:solidFill>
                  <a:schemeClr val="tx1"/>
                </a:solidFill>
                <a:latin typeface="Roboto" panose="02000000000000000000" pitchFamily="2" charset="0"/>
                <a:ea typeface="Roboto" panose="02000000000000000000" pitchFamily="2" charset="0"/>
              </a:rPr>
              <a:t>'Virtual Worlds’, </a:t>
            </a:r>
          </a:p>
          <a:p>
            <a:r>
              <a:rPr lang="en-US" sz="700">
                <a:solidFill>
                  <a:schemeClr val="tx1"/>
                </a:solidFill>
                <a:latin typeface="Roboto" panose="02000000000000000000" pitchFamily="2" charset="0"/>
                <a:ea typeface="Roboto" panose="02000000000000000000" pitchFamily="2" charset="0"/>
              </a:rPr>
              <a:t>'Marine Conservation’,</a:t>
            </a:r>
          </a:p>
          <a:p>
            <a:r>
              <a:rPr lang="en-US" sz="700">
                <a:solidFill>
                  <a:schemeClr val="tx1"/>
                </a:solidFill>
                <a:latin typeface="Roboto" panose="02000000000000000000" pitchFamily="2" charset="0"/>
                <a:ea typeface="Roboto" panose="02000000000000000000" pitchFamily="2" charset="0"/>
              </a:rPr>
              <a:t>'Mathematics’, </a:t>
            </a:r>
          </a:p>
          <a:p>
            <a:r>
              <a:rPr lang="en-US" sz="700">
                <a:solidFill>
                  <a:schemeClr val="tx1"/>
                </a:solidFill>
                <a:latin typeface="Roboto" panose="02000000000000000000" pitchFamily="2" charset="0"/>
                <a:ea typeface="Roboto" panose="02000000000000000000" pitchFamily="2" charset="0"/>
              </a:rPr>
              <a:t>'Family Dynamics’,</a:t>
            </a:r>
          </a:p>
          <a:p>
            <a:r>
              <a:rPr lang="en-US" sz="700">
                <a:solidFill>
                  <a:schemeClr val="tx1"/>
                </a:solidFill>
                <a:latin typeface="Roboto" panose="02000000000000000000" pitchFamily="2" charset="0"/>
                <a:ea typeface="Roboto" panose="02000000000000000000" pitchFamily="2" charset="0"/>
              </a:rPr>
              <a:t>'Agriculture',</a:t>
            </a:r>
          </a:p>
        </p:txBody>
      </p:sp>
      <p:cxnSp>
        <p:nvCxnSpPr>
          <p:cNvPr id="11" name="Connector: Elbow 10">
            <a:extLst>
              <a:ext uri="{FF2B5EF4-FFF2-40B4-BE49-F238E27FC236}">
                <a16:creationId xmlns:a16="http://schemas.microsoft.com/office/drawing/2014/main" id="{B8C44256-6A64-4F3F-AA22-7CDFD2025609}"/>
              </a:ext>
            </a:extLst>
          </p:cNvPr>
          <p:cNvCxnSpPr>
            <a:cxnSpLocks/>
          </p:cNvCxnSpPr>
          <p:nvPr/>
        </p:nvCxnSpPr>
        <p:spPr>
          <a:xfrm rot="10800000" flipV="1">
            <a:off x="2217800" y="1717721"/>
            <a:ext cx="3793045" cy="1227556"/>
          </a:xfrm>
          <a:prstGeom prst="bentConnector3">
            <a:avLst>
              <a:gd name="adj1" fmla="val 29489"/>
            </a:avLst>
          </a:prstGeom>
          <a:ln w="127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AF1D757-44EC-4EE6-8087-D623E2D46E01}"/>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38</a:t>
            </a:r>
          </a:p>
        </p:txBody>
      </p:sp>
    </p:spTree>
    <p:extLst>
      <p:ext uri="{BB962C8B-B14F-4D97-AF65-F5344CB8AC3E}">
        <p14:creationId xmlns:p14="http://schemas.microsoft.com/office/powerpoint/2010/main" val="715743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6" name="Subtitle 13">
            <a:extLst>
              <a:ext uri="{FF2B5EF4-FFF2-40B4-BE49-F238E27FC236}">
                <a16:creationId xmlns:a16="http://schemas.microsoft.com/office/drawing/2014/main" id="{D3F2F979-6217-464F-91E1-9B6355A68240}"/>
              </a:ext>
            </a:extLst>
          </p:cNvPr>
          <p:cNvSpPr txBox="1">
            <a:spLocks/>
          </p:cNvSpPr>
          <p:nvPr/>
        </p:nvSpPr>
        <p:spPr>
          <a:xfrm>
            <a:off x="720000" y="1034493"/>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Handling user statistics</a:t>
            </a:r>
          </a:p>
        </p:txBody>
      </p:sp>
      <p:sp>
        <p:nvSpPr>
          <p:cNvPr id="2" name="Subtitle 13">
            <a:extLst>
              <a:ext uri="{FF2B5EF4-FFF2-40B4-BE49-F238E27FC236}">
                <a16:creationId xmlns:a16="http://schemas.microsoft.com/office/drawing/2014/main" id="{1A9D0D2C-9628-27DC-4BE9-CE9B6DC654EC}"/>
              </a:ext>
            </a:extLst>
          </p:cNvPr>
          <p:cNvSpPr txBox="1">
            <a:spLocks/>
          </p:cNvSpPr>
          <p:nvPr/>
        </p:nvSpPr>
        <p:spPr>
          <a:xfrm>
            <a:off x="720000" y="1584532"/>
            <a:ext cx="4935924" cy="3346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Calculations of achievements</a:t>
            </a:r>
          </a:p>
          <a:p>
            <a:pPr marL="285750" indent="-285750">
              <a:buFont typeface="Arial" panose="020B0604020202020204" pitchFamily="34" charset="0"/>
              <a:buChar char="•"/>
            </a:pP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Calculations of language ranks</a:t>
            </a:r>
          </a:p>
          <a:p>
            <a:pPr marL="285750" indent="-285750">
              <a:buFont typeface="Arial" panose="020B0604020202020204" pitchFamily="34" charset="0"/>
              <a:buChar char="•"/>
            </a:pP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Calculations of streak</a:t>
            </a:r>
            <a:br>
              <a:rPr lang="en-US" sz="1800">
                <a:solidFill>
                  <a:schemeClr val="tx1"/>
                </a:solidFill>
                <a:latin typeface="Roboto" panose="02000000000000000000" pitchFamily="2" charset="0"/>
                <a:ea typeface="Roboto" panose="02000000000000000000" pitchFamily="2" charset="0"/>
                <a:cs typeface="Roboto" panose="02000000000000000000" pitchFamily="2" charset="0"/>
              </a:rPr>
            </a:b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lvl="1" indent="-285750">
              <a:buClr>
                <a:schemeClr val="tx1"/>
              </a:buClr>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Calculations of lessons	</a:t>
            </a:r>
            <a:br>
              <a:rPr lang="en-US" sz="1800">
                <a:solidFill>
                  <a:schemeClr val="tx1"/>
                </a:solidFill>
                <a:latin typeface="Roboto" panose="02000000000000000000" pitchFamily="2" charset="0"/>
                <a:ea typeface="Roboto" panose="02000000000000000000" pitchFamily="2" charset="0"/>
                <a:cs typeface="Roboto" panose="02000000000000000000" pitchFamily="2" charset="0"/>
              </a:rPr>
            </a:br>
            <a:endParaRPr lang="en-US" sz="18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a:solidFill>
                  <a:schemeClr val="tx1"/>
                </a:solidFill>
                <a:latin typeface="Roboto" panose="02000000000000000000" pitchFamily="2" charset="0"/>
                <a:ea typeface="Roboto" panose="02000000000000000000" pitchFamily="2" charset="0"/>
                <a:cs typeface="Roboto" panose="02000000000000000000" pitchFamily="2" charset="0"/>
              </a:rPr>
              <a:t>Calculations of exp</a:t>
            </a:r>
          </a:p>
        </p:txBody>
      </p:sp>
      <p:sp>
        <p:nvSpPr>
          <p:cNvPr id="5" name="TextBox 4">
            <a:extLst>
              <a:ext uri="{FF2B5EF4-FFF2-40B4-BE49-F238E27FC236}">
                <a16:creationId xmlns:a16="http://schemas.microsoft.com/office/drawing/2014/main" id="{55644BE1-068E-4F39-B713-F571E1152E76}"/>
              </a:ext>
            </a:extLst>
          </p:cNvPr>
          <p:cNvSpPr txBox="1"/>
          <p:nvPr/>
        </p:nvSpPr>
        <p:spPr>
          <a:xfrm>
            <a:off x="8893610" y="4897279"/>
            <a:ext cx="31931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39</a:t>
            </a:r>
          </a:p>
        </p:txBody>
      </p:sp>
    </p:spTree>
    <p:extLst>
      <p:ext uri="{BB962C8B-B14F-4D97-AF65-F5344CB8AC3E}">
        <p14:creationId xmlns:p14="http://schemas.microsoft.com/office/powerpoint/2010/main" val="224246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E97036D7-41DC-480F-B126-240B41A07183}"/>
              </a:ext>
            </a:extLst>
          </p:cNvPr>
          <p:cNvSpPr>
            <a:spLocks noGrp="1"/>
          </p:cNvSpPr>
          <p:nvPr>
            <p:ph type="subTitle" idx="1"/>
          </p:nvPr>
        </p:nvSpPr>
        <p:spPr>
          <a:xfrm>
            <a:off x="720000" y="1200289"/>
            <a:ext cx="4935924" cy="3346025"/>
          </a:xfrm>
        </p:spPr>
        <p:txBody>
          <a:bodyPr/>
          <a:lstStyle/>
          <a:p>
            <a:pPr>
              <a:buFont typeface="Arial" panose="020B0604020202020204" pitchFamily="34" charset="0"/>
              <a:buChar char="•"/>
            </a:pPr>
            <a:r>
              <a:rPr lang="en-US">
                <a:latin typeface="Roboto" panose="02000000000000000000" pitchFamily="2" charset="0"/>
                <a:ea typeface="Roboto" panose="02000000000000000000" pitchFamily="2" charset="0"/>
                <a:cs typeface="Roboto" panose="02000000000000000000" pitchFamily="2" charset="0"/>
              </a:rPr>
              <a:t>Language learning can often be tedious, repetitive, and lacking in engagement</a:t>
            </a:r>
          </a:p>
          <a:p>
            <a:pPr>
              <a:buFont typeface="Arial" panose="020B0604020202020204" pitchFamily="34" charset="0"/>
              <a:buChar char="•"/>
            </a:pPr>
            <a:endParaRPr lang="en-US">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a:latin typeface="Roboto" panose="02000000000000000000" pitchFamily="2" charset="0"/>
                <a:ea typeface="Roboto" panose="02000000000000000000" pitchFamily="2" charset="0"/>
              </a:rPr>
              <a:t>Existing applications </a:t>
            </a:r>
            <a:r>
              <a:rPr lang="en-US">
                <a:latin typeface="Roboto" panose="02000000000000000000" pitchFamily="2" charset="0"/>
                <a:ea typeface="Roboto" panose="02000000000000000000" pitchFamily="2" charset="0"/>
                <a:cs typeface="Roboto" panose="02000000000000000000" pitchFamily="2" charset="0"/>
              </a:rPr>
              <a:t>typically suffer from repetitiveness, and a lack of variety in learning material</a:t>
            </a:r>
            <a:endParaRPr lang="en-US">
              <a:effectLst/>
              <a:latin typeface="Roboto" panose="02000000000000000000" pitchFamily="2" charset="0"/>
              <a:ea typeface="Roboto" panose="02000000000000000000" pitchFamily="2" charset="0"/>
              <a:cs typeface="Roboto" panose="02000000000000000000" pitchFamily="2" charset="0"/>
            </a:endParaRPr>
          </a:p>
          <a:p>
            <a:pPr marL="114300" indent="0"/>
            <a:endParaRPr lang="en-US">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a:latin typeface="Roboto" panose="02000000000000000000" pitchFamily="2" charset="0"/>
                <a:ea typeface="Roboto" panose="02000000000000000000" pitchFamily="2" charset="0"/>
                <a:cs typeface="Roboto" panose="02000000000000000000" pitchFamily="2" charset="0"/>
              </a:rPr>
              <a:t>Existing solutions tend to be lacking in terms of clear instructions, examples and support for the students</a:t>
            </a:r>
          </a:p>
        </p:txBody>
      </p:sp>
      <p:sp>
        <p:nvSpPr>
          <p:cNvPr id="13" name="Title 12">
            <a:extLst>
              <a:ext uri="{FF2B5EF4-FFF2-40B4-BE49-F238E27FC236}">
                <a16:creationId xmlns:a16="http://schemas.microsoft.com/office/drawing/2014/main" id="{089820D3-0E16-4F9F-82DF-EBB9271A3372}"/>
              </a:ext>
            </a:extLst>
          </p:cNvPr>
          <p:cNvSpPr>
            <a:spLocks noGrp="1"/>
          </p:cNvSpPr>
          <p:nvPr>
            <p:ph type="title"/>
          </p:nvPr>
        </p:nvSpPr>
        <p:spPr>
          <a:xfrm>
            <a:off x="720000" y="310327"/>
            <a:ext cx="2965500" cy="1211100"/>
          </a:xfrm>
        </p:spPr>
        <p:txBody>
          <a:bodyPr/>
          <a:lstStyle/>
          <a:p>
            <a:r>
              <a:rPr lang="en-US"/>
              <a:t>Problem</a:t>
            </a:r>
          </a:p>
        </p:txBody>
      </p:sp>
      <p:grpSp>
        <p:nvGrpSpPr>
          <p:cNvPr id="15" name="Google Shape;8126;p87">
            <a:extLst>
              <a:ext uri="{FF2B5EF4-FFF2-40B4-BE49-F238E27FC236}">
                <a16:creationId xmlns:a16="http://schemas.microsoft.com/office/drawing/2014/main" id="{57866776-C0FE-4FD4-89ED-43E30BD971BA}"/>
              </a:ext>
            </a:extLst>
          </p:cNvPr>
          <p:cNvGrpSpPr/>
          <p:nvPr/>
        </p:nvGrpSpPr>
        <p:grpSpPr>
          <a:xfrm>
            <a:off x="6336673" y="1200289"/>
            <a:ext cx="2174658" cy="2178016"/>
            <a:chOff x="-31093575" y="3552550"/>
            <a:chExt cx="291450" cy="291900"/>
          </a:xfrm>
          <a:solidFill>
            <a:srgbClr val="2A284C"/>
          </a:solidFill>
        </p:grpSpPr>
        <p:sp>
          <p:nvSpPr>
            <p:cNvPr id="16" name="Google Shape;8127;p87">
              <a:extLst>
                <a:ext uri="{FF2B5EF4-FFF2-40B4-BE49-F238E27FC236}">
                  <a16:creationId xmlns:a16="http://schemas.microsoft.com/office/drawing/2014/main" id="{72043A86-3CF0-4164-874E-8026A5A48FFE}"/>
                </a:ext>
              </a:extLst>
            </p:cNvPr>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28;p87">
              <a:extLst>
                <a:ext uri="{FF2B5EF4-FFF2-40B4-BE49-F238E27FC236}">
                  <a16:creationId xmlns:a16="http://schemas.microsoft.com/office/drawing/2014/main" id="{C377D29F-5C76-4BDE-87D3-28678D6F0848}"/>
                </a:ext>
              </a:extLst>
            </p:cNvPr>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29;p87">
              <a:extLst>
                <a:ext uri="{FF2B5EF4-FFF2-40B4-BE49-F238E27FC236}">
                  <a16:creationId xmlns:a16="http://schemas.microsoft.com/office/drawing/2014/main" id="{7EF1D647-4E23-4F0B-AA04-544EC84FB6FC}"/>
                </a:ext>
              </a:extLst>
            </p:cNvPr>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30;p87">
              <a:extLst>
                <a:ext uri="{FF2B5EF4-FFF2-40B4-BE49-F238E27FC236}">
                  <a16:creationId xmlns:a16="http://schemas.microsoft.com/office/drawing/2014/main" id="{BA0CE1B5-5E23-47FE-B1F6-BB893DB71F43}"/>
                </a:ext>
              </a:extLst>
            </p:cNvPr>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FDF1027-7647-B570-63AA-8EEFAEE8AFCE}"/>
              </a:ext>
            </a:extLst>
          </p:cNvPr>
          <p:cNvSpPr txBox="1"/>
          <p:nvPr/>
        </p:nvSpPr>
        <p:spPr>
          <a:xfrm>
            <a:off x="8893610" y="4897279"/>
            <a:ext cx="250390" cy="246221"/>
          </a:xfrm>
          <a:prstGeom prst="rect">
            <a:avLst/>
          </a:prstGeom>
          <a:noFill/>
        </p:spPr>
        <p:txBody>
          <a:bodyPr wrap="none" lIns="91440" tIns="45720" rIns="91440" bIns="45720" rtlCol="0" anchor="t">
            <a:spAutoFit/>
          </a:bodyPr>
          <a:lstStyle/>
          <a:p>
            <a:r>
              <a:rPr lang="en" sz="1000" b="1">
                <a:solidFill>
                  <a:schemeClr val="dk1"/>
                </a:solidFill>
                <a:latin typeface="Oswald"/>
                <a:sym typeface="Oswald"/>
              </a:rPr>
              <a:t>4</a:t>
            </a:r>
            <a:endParaRPr lang="en-IL" sz="1000" b="1">
              <a:solidFill>
                <a:schemeClr val="dk1"/>
              </a:solidFill>
              <a:latin typeface="Oswald"/>
              <a:sym typeface="Oswald"/>
            </a:endParaRPr>
          </a:p>
        </p:txBody>
      </p:sp>
    </p:spTree>
    <p:extLst>
      <p:ext uri="{BB962C8B-B14F-4D97-AF65-F5344CB8AC3E}">
        <p14:creationId xmlns:p14="http://schemas.microsoft.com/office/powerpoint/2010/main" val="1923696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Challenges</a:t>
            </a:r>
            <a:endParaRPr lang="en-US" sz="4000"/>
          </a:p>
        </p:txBody>
      </p:sp>
      <p:sp>
        <p:nvSpPr>
          <p:cNvPr id="6" name="Subtitle 13">
            <a:extLst>
              <a:ext uri="{FF2B5EF4-FFF2-40B4-BE49-F238E27FC236}">
                <a16:creationId xmlns:a16="http://schemas.microsoft.com/office/drawing/2014/main" id="{D3F2F979-6217-464F-91E1-9B6355A68240}"/>
              </a:ext>
            </a:extLst>
          </p:cNvPr>
          <p:cNvSpPr txBox="1">
            <a:spLocks/>
          </p:cNvSpPr>
          <p:nvPr/>
        </p:nvSpPr>
        <p:spPr>
          <a:xfrm>
            <a:off x="720000" y="1034493"/>
            <a:ext cx="4935924" cy="45870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Parallel Processing </a:t>
            </a:r>
          </a:p>
        </p:txBody>
      </p:sp>
      <p:sp>
        <p:nvSpPr>
          <p:cNvPr id="3" name="Rectangle: Rounded Corners 2">
            <a:extLst>
              <a:ext uri="{FF2B5EF4-FFF2-40B4-BE49-F238E27FC236}">
                <a16:creationId xmlns:a16="http://schemas.microsoft.com/office/drawing/2014/main" id="{3C219A08-DBEE-639C-B549-CDA17AB6395A}"/>
              </a:ext>
            </a:extLst>
          </p:cNvPr>
          <p:cNvSpPr/>
          <p:nvPr/>
        </p:nvSpPr>
        <p:spPr>
          <a:xfrm>
            <a:off x="3417757" y="1527489"/>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chemeClr val="tx1"/>
                </a:solidFill>
                <a:latin typeface="Roboto" panose="02000000000000000000" pitchFamily="2" charset="0"/>
                <a:ea typeface="Roboto" panose="02000000000000000000" pitchFamily="2" charset="0"/>
              </a:rPr>
              <a:t>Promise.all</a:t>
            </a:r>
            <a:endParaRPr lang="en-US" b="1">
              <a:solidFill>
                <a:schemeClr val="tx1"/>
              </a:solidFill>
              <a:latin typeface="Roboto" panose="02000000000000000000" pitchFamily="2" charset="0"/>
              <a:ea typeface="Roboto" panose="02000000000000000000" pitchFamily="2" charset="0"/>
            </a:endParaRPr>
          </a:p>
        </p:txBody>
      </p:sp>
      <p:sp>
        <p:nvSpPr>
          <p:cNvPr id="5" name="Rectangle: Rounded Corners 4">
            <a:extLst>
              <a:ext uri="{FF2B5EF4-FFF2-40B4-BE49-F238E27FC236}">
                <a16:creationId xmlns:a16="http://schemas.microsoft.com/office/drawing/2014/main" id="{DEA522A7-8018-32EE-4868-0D75A76891B2}"/>
              </a:ext>
            </a:extLst>
          </p:cNvPr>
          <p:cNvSpPr/>
          <p:nvPr/>
        </p:nvSpPr>
        <p:spPr>
          <a:xfrm>
            <a:off x="720000" y="2137089"/>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calculateTopPercentage</a:t>
            </a:r>
            <a:endParaRPr lang="en-US" b="1">
              <a:solidFill>
                <a:schemeClr val="tx1"/>
              </a:solidFill>
              <a:latin typeface="Roboto" panose="02000000000000000000" pitchFamily="2" charset="0"/>
              <a:ea typeface="Roboto" panose="02000000000000000000" pitchFamily="2" charset="0"/>
            </a:endParaRPr>
          </a:p>
        </p:txBody>
      </p:sp>
      <p:sp>
        <p:nvSpPr>
          <p:cNvPr id="7" name="Rectangle: Rounded Corners 6">
            <a:extLst>
              <a:ext uri="{FF2B5EF4-FFF2-40B4-BE49-F238E27FC236}">
                <a16:creationId xmlns:a16="http://schemas.microsoft.com/office/drawing/2014/main" id="{38FB11D8-E4FD-71BB-8CDA-BC9297A95FB4}"/>
              </a:ext>
            </a:extLst>
          </p:cNvPr>
          <p:cNvSpPr/>
          <p:nvPr/>
        </p:nvSpPr>
        <p:spPr>
          <a:xfrm>
            <a:off x="720000" y="2640923"/>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calculateStreak</a:t>
            </a:r>
            <a:endParaRPr lang="en-US" b="1">
              <a:solidFill>
                <a:schemeClr val="tx1"/>
              </a:solidFill>
              <a:latin typeface="Roboto" panose="02000000000000000000"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93F62069-4617-8C24-E3DE-E45432B6A721}"/>
              </a:ext>
            </a:extLst>
          </p:cNvPr>
          <p:cNvSpPr/>
          <p:nvPr/>
        </p:nvSpPr>
        <p:spPr>
          <a:xfrm>
            <a:off x="720000" y="3163691"/>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fetchLatestResults</a:t>
            </a:r>
            <a:endParaRPr lang="en-US" b="1">
              <a:solidFill>
                <a:schemeClr val="tx1"/>
              </a:solidFill>
              <a:latin typeface="Roboto" panose="02000000000000000000" pitchFamily="2" charset="0"/>
              <a:ea typeface="Roboto" panose="02000000000000000000" pitchFamily="2" charset="0"/>
            </a:endParaRPr>
          </a:p>
        </p:txBody>
      </p:sp>
      <p:sp>
        <p:nvSpPr>
          <p:cNvPr id="9" name="Rectangle: Rounded Corners 8">
            <a:extLst>
              <a:ext uri="{FF2B5EF4-FFF2-40B4-BE49-F238E27FC236}">
                <a16:creationId xmlns:a16="http://schemas.microsoft.com/office/drawing/2014/main" id="{0F55A3C9-0EF3-3BAA-2CD8-55D2ADC17411}"/>
              </a:ext>
            </a:extLst>
          </p:cNvPr>
          <p:cNvSpPr/>
          <p:nvPr/>
        </p:nvSpPr>
        <p:spPr>
          <a:xfrm>
            <a:off x="3417757" y="3909973"/>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calculateTotalExp</a:t>
            </a:r>
            <a:endParaRPr lang="en-US" b="1">
              <a:solidFill>
                <a:schemeClr val="tx1"/>
              </a:solidFill>
              <a:latin typeface="Roboto" panose="02000000000000000000" pitchFamily="2" charset="0"/>
              <a:ea typeface="Roboto" panose="02000000000000000000" pitchFamily="2" charset="0"/>
            </a:endParaRPr>
          </a:p>
        </p:txBody>
      </p:sp>
      <p:sp>
        <p:nvSpPr>
          <p:cNvPr id="10" name="Rectangle: Rounded Corners 9">
            <a:extLst>
              <a:ext uri="{FF2B5EF4-FFF2-40B4-BE49-F238E27FC236}">
                <a16:creationId xmlns:a16="http://schemas.microsoft.com/office/drawing/2014/main" id="{8AF7C03C-EDF6-B4DE-8030-9BF2000BD614}"/>
              </a:ext>
            </a:extLst>
          </p:cNvPr>
          <p:cNvSpPr/>
          <p:nvPr/>
        </p:nvSpPr>
        <p:spPr>
          <a:xfrm>
            <a:off x="6115514" y="3135596"/>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calculateUserLanguages</a:t>
            </a:r>
            <a:endParaRPr lang="en-US" b="1">
              <a:solidFill>
                <a:schemeClr val="tx1"/>
              </a:solidFill>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4B417C7A-D4AD-C143-2C3C-6DE5D21C5AE8}"/>
              </a:ext>
            </a:extLst>
          </p:cNvPr>
          <p:cNvSpPr/>
          <p:nvPr/>
        </p:nvSpPr>
        <p:spPr>
          <a:xfrm>
            <a:off x="6115514" y="2640923"/>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calculateNoMistakes</a:t>
            </a:r>
            <a:endParaRPr lang="en-US" b="1">
              <a:solidFill>
                <a:schemeClr val="tx1"/>
              </a:solidFill>
              <a:latin typeface="Roboto" panose="02000000000000000000" pitchFamily="2" charset="0"/>
              <a:ea typeface="Roboto" panose="02000000000000000000" pitchFamily="2" charset="0"/>
            </a:endParaRPr>
          </a:p>
        </p:txBody>
      </p:sp>
      <p:sp>
        <p:nvSpPr>
          <p:cNvPr id="12" name="Rectangle: Rounded Corners 11">
            <a:extLst>
              <a:ext uri="{FF2B5EF4-FFF2-40B4-BE49-F238E27FC236}">
                <a16:creationId xmlns:a16="http://schemas.microsoft.com/office/drawing/2014/main" id="{472B92E6-27FA-0775-FF17-AC98419819A4}"/>
              </a:ext>
            </a:extLst>
          </p:cNvPr>
          <p:cNvSpPr/>
          <p:nvPr/>
        </p:nvSpPr>
        <p:spPr>
          <a:xfrm>
            <a:off x="6115514" y="2090455"/>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Roboto" panose="02000000000000000000" pitchFamily="2" charset="0"/>
                <a:ea typeface="Roboto" panose="02000000000000000000" pitchFamily="2" charset="0"/>
              </a:rPr>
              <a:t>calculateLessonComplete</a:t>
            </a:r>
            <a:endParaRPr lang="en-US" b="1">
              <a:solidFill>
                <a:schemeClr val="tx1"/>
              </a:solidFill>
              <a:latin typeface="Roboto" panose="02000000000000000000" pitchFamily="2" charset="0"/>
              <a:ea typeface="Roboto" panose="02000000000000000000" pitchFamily="2" charset="0"/>
            </a:endParaRPr>
          </a:p>
        </p:txBody>
      </p:sp>
      <p:cxnSp>
        <p:nvCxnSpPr>
          <p:cNvPr id="16" name="Straight Arrow Connector 15">
            <a:extLst>
              <a:ext uri="{FF2B5EF4-FFF2-40B4-BE49-F238E27FC236}">
                <a16:creationId xmlns:a16="http://schemas.microsoft.com/office/drawing/2014/main" id="{41C8AE15-D989-D4B7-7DDC-0BC44783A959}"/>
              </a:ext>
            </a:extLst>
          </p:cNvPr>
          <p:cNvCxnSpPr>
            <a:stCxn id="5" idx="3"/>
            <a:endCxn id="3" idx="2"/>
          </p:cNvCxnSpPr>
          <p:nvPr/>
        </p:nvCxnSpPr>
        <p:spPr>
          <a:xfrm flipV="1">
            <a:off x="3028486" y="1925557"/>
            <a:ext cx="1543514" cy="410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3B7EE9B-C519-1159-4F65-C01E90A03AA8}"/>
              </a:ext>
            </a:extLst>
          </p:cNvPr>
          <p:cNvCxnSpPr>
            <a:cxnSpLocks/>
            <a:stCxn id="7" idx="3"/>
            <a:endCxn id="3" idx="2"/>
          </p:cNvCxnSpPr>
          <p:nvPr/>
        </p:nvCxnSpPr>
        <p:spPr>
          <a:xfrm flipV="1">
            <a:off x="3028486" y="1925557"/>
            <a:ext cx="1543514"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2D8AF9E-8092-8D13-DE40-8139542449FD}"/>
              </a:ext>
            </a:extLst>
          </p:cNvPr>
          <p:cNvCxnSpPr>
            <a:cxnSpLocks/>
            <a:stCxn id="8" idx="3"/>
            <a:endCxn id="3" idx="2"/>
          </p:cNvCxnSpPr>
          <p:nvPr/>
        </p:nvCxnSpPr>
        <p:spPr>
          <a:xfrm flipV="1">
            <a:off x="3028486" y="1925557"/>
            <a:ext cx="1543514" cy="14371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7B9C55F-A438-087F-6E1A-B0DFEFF53CBD}"/>
              </a:ext>
            </a:extLst>
          </p:cNvPr>
          <p:cNvCxnSpPr>
            <a:cxnSpLocks/>
            <a:stCxn id="9" idx="0"/>
            <a:endCxn id="3" idx="2"/>
          </p:cNvCxnSpPr>
          <p:nvPr/>
        </p:nvCxnSpPr>
        <p:spPr>
          <a:xfrm flipV="1">
            <a:off x="4572000" y="1925557"/>
            <a:ext cx="0" cy="1984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B9B9E1E-DBCD-CA97-4142-707865708C2F}"/>
              </a:ext>
            </a:extLst>
          </p:cNvPr>
          <p:cNvCxnSpPr>
            <a:cxnSpLocks/>
            <a:stCxn id="10" idx="1"/>
            <a:endCxn id="3" idx="2"/>
          </p:cNvCxnSpPr>
          <p:nvPr/>
        </p:nvCxnSpPr>
        <p:spPr>
          <a:xfrm flipH="1" flipV="1">
            <a:off x="4572000" y="1925557"/>
            <a:ext cx="1543514" cy="1409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810CBED-7DF7-9CB8-8A4B-06469EB4766D}"/>
              </a:ext>
            </a:extLst>
          </p:cNvPr>
          <p:cNvCxnSpPr>
            <a:cxnSpLocks/>
            <a:stCxn id="11" idx="1"/>
            <a:endCxn id="3" idx="2"/>
          </p:cNvCxnSpPr>
          <p:nvPr/>
        </p:nvCxnSpPr>
        <p:spPr>
          <a:xfrm flipH="1" flipV="1">
            <a:off x="4572000" y="1925557"/>
            <a:ext cx="1543514"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B5F672B-1943-12C9-A7F4-D48D548CAAEC}"/>
              </a:ext>
            </a:extLst>
          </p:cNvPr>
          <p:cNvCxnSpPr>
            <a:cxnSpLocks/>
            <a:stCxn id="12" idx="1"/>
            <a:endCxn id="3" idx="2"/>
          </p:cNvCxnSpPr>
          <p:nvPr/>
        </p:nvCxnSpPr>
        <p:spPr>
          <a:xfrm flipH="1" flipV="1">
            <a:off x="4572000" y="1925557"/>
            <a:ext cx="1543514" cy="363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62589849-622B-4452-A40E-01D549AE3EF1}"/>
              </a:ext>
            </a:extLst>
          </p:cNvPr>
          <p:cNvSpPr txBox="1"/>
          <p:nvPr/>
        </p:nvSpPr>
        <p:spPr>
          <a:xfrm>
            <a:off x="8893610" y="4897279"/>
            <a:ext cx="322524"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40</a:t>
            </a:r>
          </a:p>
        </p:txBody>
      </p:sp>
    </p:spTree>
    <p:extLst>
      <p:ext uri="{BB962C8B-B14F-4D97-AF65-F5344CB8AC3E}">
        <p14:creationId xmlns:p14="http://schemas.microsoft.com/office/powerpoint/2010/main" val="1709429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Testing</a:t>
            </a:r>
            <a:endParaRPr lang="en-US" sz="4000"/>
          </a:p>
        </p:txBody>
      </p:sp>
      <p:sp>
        <p:nvSpPr>
          <p:cNvPr id="5" name="Subtitle 13">
            <a:extLst>
              <a:ext uri="{FF2B5EF4-FFF2-40B4-BE49-F238E27FC236}">
                <a16:creationId xmlns:a16="http://schemas.microsoft.com/office/drawing/2014/main" id="{343BFD5D-7A23-4642-92DE-FDCE861EF288}"/>
              </a:ext>
            </a:extLst>
          </p:cNvPr>
          <p:cNvSpPr txBox="1">
            <a:spLocks/>
          </p:cNvSpPr>
          <p:nvPr/>
        </p:nvSpPr>
        <p:spPr>
          <a:xfrm>
            <a:off x="720000" y="1034493"/>
            <a:ext cx="4935924" cy="39806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Frontend</a:t>
            </a:r>
          </a:p>
        </p:txBody>
      </p:sp>
      <p:sp>
        <p:nvSpPr>
          <p:cNvPr id="10" name="Rectangle: Rounded Corners 9">
            <a:extLst>
              <a:ext uri="{FF2B5EF4-FFF2-40B4-BE49-F238E27FC236}">
                <a16:creationId xmlns:a16="http://schemas.microsoft.com/office/drawing/2014/main" id="{52970514-FC89-4775-A0C6-ADE82B0AA4F7}"/>
              </a:ext>
            </a:extLst>
          </p:cNvPr>
          <p:cNvSpPr/>
          <p:nvPr/>
        </p:nvSpPr>
        <p:spPr>
          <a:xfrm>
            <a:off x="1205459" y="1847289"/>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Login and Registration</a:t>
            </a:r>
            <a:endParaRPr lang="en-US" b="1">
              <a:solidFill>
                <a:schemeClr val="tx1"/>
              </a:solidFill>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21BAC0C9-9263-407E-A1A5-D9333BF2D74C}"/>
              </a:ext>
            </a:extLst>
          </p:cNvPr>
          <p:cNvSpPr/>
          <p:nvPr/>
        </p:nvSpPr>
        <p:spPr>
          <a:xfrm>
            <a:off x="4240966" y="1401407"/>
            <a:ext cx="3697575" cy="1289832"/>
          </a:xfrm>
          <a:prstGeom prst="roundRect">
            <a:avLst>
              <a:gd name="adj" fmla="val 8532"/>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Success and Failure</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Empty input fields</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Invalid input</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Non-matching password fields</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Email already taken</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12" name="Rectangle: Rounded Corners 11">
            <a:extLst>
              <a:ext uri="{FF2B5EF4-FFF2-40B4-BE49-F238E27FC236}">
                <a16:creationId xmlns:a16="http://schemas.microsoft.com/office/drawing/2014/main" id="{4EF2561B-4F0D-41D5-A8C6-EF1B7BBB36BE}"/>
              </a:ext>
            </a:extLst>
          </p:cNvPr>
          <p:cNvSpPr/>
          <p:nvPr/>
        </p:nvSpPr>
        <p:spPr>
          <a:xfrm>
            <a:off x="1205459" y="3599990"/>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Chat With Me</a:t>
            </a:r>
            <a:endParaRPr lang="en-US" b="1">
              <a:solidFill>
                <a:schemeClr val="tx1"/>
              </a:solidFill>
              <a:latin typeface="Roboto" panose="02000000000000000000" pitchFamily="2" charset="0"/>
              <a:ea typeface="Roboto" panose="02000000000000000000" pitchFamily="2" charset="0"/>
            </a:endParaRPr>
          </a:p>
        </p:txBody>
      </p:sp>
      <p:sp>
        <p:nvSpPr>
          <p:cNvPr id="13" name="Rectangle: Rounded Corners 12">
            <a:extLst>
              <a:ext uri="{FF2B5EF4-FFF2-40B4-BE49-F238E27FC236}">
                <a16:creationId xmlns:a16="http://schemas.microsoft.com/office/drawing/2014/main" id="{5E363CA7-BD0E-4F26-867D-482E08E8F226}"/>
              </a:ext>
            </a:extLst>
          </p:cNvPr>
          <p:cNvSpPr/>
          <p:nvPr/>
        </p:nvSpPr>
        <p:spPr>
          <a:xfrm>
            <a:off x="4240966" y="3154108"/>
            <a:ext cx="3697575" cy="1289832"/>
          </a:xfrm>
          <a:prstGeom prst="roundRect">
            <a:avLst>
              <a:gd name="adj" fmla="val 8532"/>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Language selection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Message is sent successfully</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Empty message field</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Multiple consecutive messages</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Finalizing session by clicking ‘grade me’</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C73EA10A-A7EC-4A31-804F-F4727284A93F}"/>
              </a:ext>
            </a:extLst>
          </p:cNvPr>
          <p:cNvSpPr txBox="1"/>
          <p:nvPr/>
        </p:nvSpPr>
        <p:spPr>
          <a:xfrm>
            <a:off x="8893610" y="4897279"/>
            <a:ext cx="30168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41</a:t>
            </a:r>
          </a:p>
        </p:txBody>
      </p:sp>
    </p:spTree>
    <p:extLst>
      <p:ext uri="{BB962C8B-B14F-4D97-AF65-F5344CB8AC3E}">
        <p14:creationId xmlns:p14="http://schemas.microsoft.com/office/powerpoint/2010/main" val="1668162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Testing</a:t>
            </a:r>
            <a:endParaRPr lang="en-US" sz="4000"/>
          </a:p>
        </p:txBody>
      </p:sp>
      <p:sp>
        <p:nvSpPr>
          <p:cNvPr id="5" name="Subtitle 13">
            <a:extLst>
              <a:ext uri="{FF2B5EF4-FFF2-40B4-BE49-F238E27FC236}">
                <a16:creationId xmlns:a16="http://schemas.microsoft.com/office/drawing/2014/main" id="{343BFD5D-7A23-4642-92DE-FDCE861EF288}"/>
              </a:ext>
            </a:extLst>
          </p:cNvPr>
          <p:cNvSpPr txBox="1">
            <a:spLocks/>
          </p:cNvSpPr>
          <p:nvPr/>
        </p:nvSpPr>
        <p:spPr>
          <a:xfrm>
            <a:off x="720000" y="1034493"/>
            <a:ext cx="4935924" cy="39806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Frontend</a:t>
            </a:r>
          </a:p>
        </p:txBody>
      </p:sp>
      <p:sp>
        <p:nvSpPr>
          <p:cNvPr id="10" name="Rectangle: Rounded Corners 9">
            <a:extLst>
              <a:ext uri="{FF2B5EF4-FFF2-40B4-BE49-F238E27FC236}">
                <a16:creationId xmlns:a16="http://schemas.microsoft.com/office/drawing/2014/main" id="{52970514-FC89-4775-A0C6-ADE82B0AA4F7}"/>
              </a:ext>
            </a:extLst>
          </p:cNvPr>
          <p:cNvSpPr/>
          <p:nvPr/>
        </p:nvSpPr>
        <p:spPr>
          <a:xfrm>
            <a:off x="1205459" y="2028168"/>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Learn</a:t>
            </a:r>
            <a:endParaRPr lang="en-US" b="1">
              <a:solidFill>
                <a:schemeClr val="tx1"/>
              </a:solidFill>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21BAC0C9-9263-407E-A1A5-D9333BF2D74C}"/>
              </a:ext>
            </a:extLst>
          </p:cNvPr>
          <p:cNvSpPr/>
          <p:nvPr/>
        </p:nvSpPr>
        <p:spPr>
          <a:xfrm>
            <a:off x="4240966" y="1401407"/>
            <a:ext cx="3883703" cy="1651590"/>
          </a:xfrm>
          <a:prstGeom prst="roundRect">
            <a:avLst>
              <a:gd name="adj" fmla="val 8532"/>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layout based on exercise</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layout based on lesson language</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Handling correct and incorrect answers</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updates of Exp</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finalization of session and correct details on results screen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Leaving mid session works properly</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12" name="Rectangle: Rounded Corners 11">
            <a:extLst>
              <a:ext uri="{FF2B5EF4-FFF2-40B4-BE49-F238E27FC236}">
                <a16:creationId xmlns:a16="http://schemas.microsoft.com/office/drawing/2014/main" id="{4EF2561B-4F0D-41D5-A8C6-EF1B7BBB36BE}"/>
              </a:ext>
            </a:extLst>
          </p:cNvPr>
          <p:cNvSpPr/>
          <p:nvPr/>
        </p:nvSpPr>
        <p:spPr>
          <a:xfrm>
            <a:off x="1205459" y="3599990"/>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Leaderboard</a:t>
            </a:r>
            <a:endParaRPr lang="en-US" b="1">
              <a:solidFill>
                <a:schemeClr val="tx1"/>
              </a:solidFill>
              <a:latin typeface="Roboto" panose="02000000000000000000" pitchFamily="2" charset="0"/>
              <a:ea typeface="Roboto" panose="02000000000000000000" pitchFamily="2" charset="0"/>
            </a:endParaRPr>
          </a:p>
        </p:txBody>
      </p:sp>
      <p:sp>
        <p:nvSpPr>
          <p:cNvPr id="13" name="Rectangle: Rounded Corners 12">
            <a:extLst>
              <a:ext uri="{FF2B5EF4-FFF2-40B4-BE49-F238E27FC236}">
                <a16:creationId xmlns:a16="http://schemas.microsoft.com/office/drawing/2014/main" id="{5E363CA7-BD0E-4F26-867D-482E08E8F226}"/>
              </a:ext>
            </a:extLst>
          </p:cNvPr>
          <p:cNvSpPr/>
          <p:nvPr/>
        </p:nvSpPr>
        <p:spPr>
          <a:xfrm>
            <a:off x="4240966" y="3634720"/>
            <a:ext cx="3883703" cy="328607"/>
          </a:xfrm>
          <a:prstGeom prst="roundRect">
            <a:avLst>
              <a:gd name="adj" fmla="val 20696"/>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Filtering by language properly works</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BFF085CC-2367-4624-BE0A-0F6E1611934B}"/>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42</a:t>
            </a:r>
          </a:p>
        </p:txBody>
      </p:sp>
    </p:spTree>
    <p:extLst>
      <p:ext uri="{BB962C8B-B14F-4D97-AF65-F5344CB8AC3E}">
        <p14:creationId xmlns:p14="http://schemas.microsoft.com/office/powerpoint/2010/main" val="1803540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Testing</a:t>
            </a:r>
            <a:endParaRPr lang="en-US" sz="4000"/>
          </a:p>
        </p:txBody>
      </p:sp>
      <p:sp>
        <p:nvSpPr>
          <p:cNvPr id="5" name="Subtitle 13">
            <a:extLst>
              <a:ext uri="{FF2B5EF4-FFF2-40B4-BE49-F238E27FC236}">
                <a16:creationId xmlns:a16="http://schemas.microsoft.com/office/drawing/2014/main" id="{343BFD5D-7A23-4642-92DE-FDCE861EF288}"/>
              </a:ext>
            </a:extLst>
          </p:cNvPr>
          <p:cNvSpPr txBox="1">
            <a:spLocks/>
          </p:cNvSpPr>
          <p:nvPr/>
        </p:nvSpPr>
        <p:spPr>
          <a:xfrm>
            <a:off x="720000" y="1034493"/>
            <a:ext cx="4935924" cy="39806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Roboto" panose="02000000000000000000" pitchFamily="2" charset="0"/>
                <a:ea typeface="Roboto" panose="02000000000000000000" pitchFamily="2" charset="0"/>
                <a:cs typeface="Roboto" panose="02000000000000000000" pitchFamily="2" charset="0"/>
              </a:rPr>
              <a:t>Backend</a:t>
            </a:r>
          </a:p>
        </p:txBody>
      </p:sp>
      <p:sp>
        <p:nvSpPr>
          <p:cNvPr id="10" name="Rectangle: Rounded Corners 9">
            <a:extLst>
              <a:ext uri="{FF2B5EF4-FFF2-40B4-BE49-F238E27FC236}">
                <a16:creationId xmlns:a16="http://schemas.microsoft.com/office/drawing/2014/main" id="{52970514-FC89-4775-A0C6-ADE82B0AA4F7}"/>
              </a:ext>
            </a:extLst>
          </p:cNvPr>
          <p:cNvSpPr/>
          <p:nvPr/>
        </p:nvSpPr>
        <p:spPr>
          <a:xfrm>
            <a:off x="1205459" y="1645588"/>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lesson-generator</a:t>
            </a:r>
            <a:endParaRPr lang="en-US" b="1">
              <a:solidFill>
                <a:schemeClr val="tx1"/>
              </a:solidFill>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21BAC0C9-9263-407E-A1A5-D9333BF2D74C}"/>
              </a:ext>
            </a:extLst>
          </p:cNvPr>
          <p:cNvSpPr/>
          <p:nvPr/>
        </p:nvSpPr>
        <p:spPr>
          <a:xfrm>
            <a:off x="4240966" y="1433555"/>
            <a:ext cx="4183034" cy="822134"/>
          </a:xfrm>
          <a:prstGeom prst="roundRect">
            <a:avLst>
              <a:gd name="adj" fmla="val 8532"/>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Successful exercise generation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Error on unsuccessful generation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Generated exercise matches required format</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12" name="Rectangle: Rounded Corners 11">
            <a:extLst>
              <a:ext uri="{FF2B5EF4-FFF2-40B4-BE49-F238E27FC236}">
                <a16:creationId xmlns:a16="http://schemas.microsoft.com/office/drawing/2014/main" id="{4EF2561B-4F0D-41D5-A8C6-EF1B7BBB36BE}"/>
              </a:ext>
            </a:extLst>
          </p:cNvPr>
          <p:cNvSpPr/>
          <p:nvPr/>
        </p:nvSpPr>
        <p:spPr>
          <a:xfrm>
            <a:off x="1205459" y="2836113"/>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chat-with-me</a:t>
            </a:r>
            <a:endParaRPr lang="en-US" b="1">
              <a:solidFill>
                <a:schemeClr val="tx1"/>
              </a:solidFill>
              <a:latin typeface="Roboto" panose="02000000000000000000" pitchFamily="2" charset="0"/>
              <a:ea typeface="Roboto" panose="02000000000000000000" pitchFamily="2" charset="0"/>
            </a:endParaRPr>
          </a:p>
        </p:txBody>
      </p:sp>
      <p:sp>
        <p:nvSpPr>
          <p:cNvPr id="13" name="Rectangle: Rounded Corners 12">
            <a:extLst>
              <a:ext uri="{FF2B5EF4-FFF2-40B4-BE49-F238E27FC236}">
                <a16:creationId xmlns:a16="http://schemas.microsoft.com/office/drawing/2014/main" id="{5E363CA7-BD0E-4F26-867D-482E08E8F226}"/>
              </a:ext>
            </a:extLst>
          </p:cNvPr>
          <p:cNvSpPr/>
          <p:nvPr/>
        </p:nvSpPr>
        <p:spPr>
          <a:xfrm>
            <a:off x="4240966" y="2436569"/>
            <a:ext cx="4183034" cy="1197156"/>
          </a:xfrm>
          <a:prstGeom prst="roundRect">
            <a:avLst>
              <a:gd name="adj" fmla="val 9844"/>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Successful response generation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Generated response matches required format</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grade calculation</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Generated grade matches required format</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Error on unsuccessful generation</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768257C8-B22E-48B7-8BFF-8B350870BB8C}"/>
              </a:ext>
            </a:extLst>
          </p:cNvPr>
          <p:cNvSpPr/>
          <p:nvPr/>
        </p:nvSpPr>
        <p:spPr>
          <a:xfrm>
            <a:off x="1205459" y="4019065"/>
            <a:ext cx="2308486" cy="39806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Roboto" panose="02000000000000000000" pitchFamily="2" charset="0"/>
                <a:ea typeface="Roboto" panose="02000000000000000000" pitchFamily="2" charset="0"/>
              </a:rPr>
              <a:t>user-profile</a:t>
            </a:r>
            <a:endParaRPr lang="en-US" b="1">
              <a:solidFill>
                <a:schemeClr val="tx1"/>
              </a:solidFill>
              <a:latin typeface="Roboto" panose="02000000000000000000" pitchFamily="2" charset="0"/>
              <a:ea typeface="Roboto" panose="02000000000000000000" pitchFamily="2" charset="0"/>
            </a:endParaRPr>
          </a:p>
        </p:txBody>
      </p:sp>
      <p:sp>
        <p:nvSpPr>
          <p:cNvPr id="9" name="Rectangle: Rounded Corners 8">
            <a:extLst>
              <a:ext uri="{FF2B5EF4-FFF2-40B4-BE49-F238E27FC236}">
                <a16:creationId xmlns:a16="http://schemas.microsoft.com/office/drawing/2014/main" id="{60724319-B36B-4086-B714-CF7B503B0A7D}"/>
              </a:ext>
            </a:extLst>
          </p:cNvPr>
          <p:cNvSpPr/>
          <p:nvPr/>
        </p:nvSpPr>
        <p:spPr>
          <a:xfrm>
            <a:off x="4240966" y="3807032"/>
            <a:ext cx="4183034" cy="822134"/>
          </a:xfrm>
          <a:prstGeom prst="roundRect">
            <a:avLst>
              <a:gd name="adj" fmla="val 8532"/>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Successful data retrieval</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Error on unsuccessful retrieval</a:t>
            </a:r>
          </a:p>
          <a:p>
            <a:pPr marL="285750" indent="-285750">
              <a:buFont typeface="Wingdings" panose="05000000000000000000" pitchFamily="2" charset="2"/>
              <a:buChar char="ü"/>
            </a:pPr>
            <a:r>
              <a:rPr lang="en-US">
                <a:solidFill>
                  <a:schemeClr val="tx1"/>
                </a:solidFill>
                <a:latin typeface="Roboto" panose="02000000000000000000" pitchFamily="2" charset="0"/>
                <a:ea typeface="Roboto" panose="02000000000000000000" pitchFamily="2" charset="0"/>
              </a:rPr>
              <a:t>Correct stats calculation</a:t>
            </a:r>
          </a:p>
          <a:p>
            <a:pPr marL="171450" indent="-171450">
              <a:buFont typeface="Wingdings" panose="05000000000000000000" pitchFamily="2" charset="2"/>
              <a:buChar char="ü"/>
            </a:pPr>
            <a:endParaRPr lang="en-US" sz="1200">
              <a:solidFill>
                <a:schemeClr val="tx1"/>
              </a:solidFill>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56E8F927-B298-4F90-A5E7-886F0ABC1B0D}"/>
              </a:ext>
            </a:extLst>
          </p:cNvPr>
          <p:cNvSpPr txBox="1"/>
          <p:nvPr/>
        </p:nvSpPr>
        <p:spPr>
          <a:xfrm>
            <a:off x="8893610" y="4897279"/>
            <a:ext cx="31771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43</a:t>
            </a:r>
          </a:p>
        </p:txBody>
      </p:sp>
    </p:spTree>
    <p:extLst>
      <p:ext uri="{BB962C8B-B14F-4D97-AF65-F5344CB8AC3E}">
        <p14:creationId xmlns:p14="http://schemas.microsoft.com/office/powerpoint/2010/main" val="285673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77F6E1-93E6-4E2B-9E64-5A8F6F3CC026}"/>
              </a:ext>
            </a:extLst>
          </p:cNvPr>
          <p:cNvSpPr>
            <a:spLocks noGrp="1"/>
          </p:cNvSpPr>
          <p:nvPr>
            <p:ph type="title"/>
          </p:nvPr>
        </p:nvSpPr>
        <p:spPr>
          <a:xfrm>
            <a:off x="719999" y="1107804"/>
            <a:ext cx="6039389" cy="2400900"/>
          </a:xfrm>
        </p:spPr>
        <p:txBody>
          <a:bodyPr/>
          <a:lstStyle/>
          <a:p>
            <a:r>
              <a:rPr lang="en-US"/>
              <a:t>Demonstration</a:t>
            </a:r>
          </a:p>
        </p:txBody>
      </p:sp>
      <p:sp>
        <p:nvSpPr>
          <p:cNvPr id="3" name="TextBox 2">
            <a:extLst>
              <a:ext uri="{FF2B5EF4-FFF2-40B4-BE49-F238E27FC236}">
                <a16:creationId xmlns:a16="http://schemas.microsoft.com/office/drawing/2014/main" id="{7A1B2236-11D8-4374-A0B6-D7804EFD2F2F}"/>
              </a:ext>
            </a:extLst>
          </p:cNvPr>
          <p:cNvSpPr txBox="1"/>
          <p:nvPr/>
        </p:nvSpPr>
        <p:spPr>
          <a:xfrm>
            <a:off x="8893610" y="4897279"/>
            <a:ext cx="31931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44</a:t>
            </a:r>
          </a:p>
        </p:txBody>
      </p:sp>
    </p:spTree>
    <p:extLst>
      <p:ext uri="{BB962C8B-B14F-4D97-AF65-F5344CB8AC3E}">
        <p14:creationId xmlns:p14="http://schemas.microsoft.com/office/powerpoint/2010/main" val="1740241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nstration">
            <a:hlinkClick r:id="" action="ppaction://media"/>
            <a:extLst>
              <a:ext uri="{FF2B5EF4-FFF2-40B4-BE49-F238E27FC236}">
                <a16:creationId xmlns:a16="http://schemas.microsoft.com/office/drawing/2014/main" id="{DF39B7DB-8672-A321-3932-170F677149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26" y="-937"/>
            <a:ext cx="9146265" cy="5145373"/>
          </a:xfrm>
          <a:prstGeom prst="rect">
            <a:avLst/>
          </a:prstGeom>
        </p:spPr>
      </p:pic>
    </p:spTree>
    <p:extLst>
      <p:ext uri="{BB962C8B-B14F-4D97-AF65-F5344CB8AC3E}">
        <p14:creationId xmlns:p14="http://schemas.microsoft.com/office/powerpoint/2010/main" val="175022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Mobile Support</a:t>
            </a:r>
            <a:endParaRPr lang="en-US"/>
          </a:p>
        </p:txBody>
      </p:sp>
      <p:pic>
        <p:nvPicPr>
          <p:cNvPr id="2" name="Picture 1" descr="A screen shot of a phone&#10;&#10;Description automatically generated">
            <a:extLst>
              <a:ext uri="{FF2B5EF4-FFF2-40B4-BE49-F238E27FC236}">
                <a16:creationId xmlns:a16="http://schemas.microsoft.com/office/drawing/2014/main" id="{B38F6255-5978-DEDF-EA43-2C6ADABD5F58}"/>
              </a:ext>
            </a:extLst>
          </p:cNvPr>
          <p:cNvPicPr>
            <a:picLocks noChangeAspect="1"/>
          </p:cNvPicPr>
          <p:nvPr/>
        </p:nvPicPr>
        <p:blipFill>
          <a:blip r:embed="rId3"/>
          <a:stretch>
            <a:fillRect/>
          </a:stretch>
        </p:blipFill>
        <p:spPr>
          <a:xfrm>
            <a:off x="923597" y="1148195"/>
            <a:ext cx="1664934" cy="3605645"/>
          </a:xfrm>
          <a:prstGeom prst="rect">
            <a:avLst/>
          </a:prstGeom>
        </p:spPr>
      </p:pic>
      <p:pic>
        <p:nvPicPr>
          <p:cNvPr id="3" name="Picture 2" descr="A screen shot of a cell phone&#10;&#10;Description automatically generated">
            <a:extLst>
              <a:ext uri="{FF2B5EF4-FFF2-40B4-BE49-F238E27FC236}">
                <a16:creationId xmlns:a16="http://schemas.microsoft.com/office/drawing/2014/main" id="{B5311FEC-2CE3-9BDC-D4D8-FC539F8137EA}"/>
              </a:ext>
            </a:extLst>
          </p:cNvPr>
          <p:cNvPicPr>
            <a:picLocks noChangeAspect="1"/>
          </p:cNvPicPr>
          <p:nvPr/>
        </p:nvPicPr>
        <p:blipFill>
          <a:blip r:embed="rId4"/>
          <a:stretch>
            <a:fillRect/>
          </a:stretch>
        </p:blipFill>
        <p:spPr>
          <a:xfrm>
            <a:off x="3651831" y="1149741"/>
            <a:ext cx="1667930" cy="3600965"/>
          </a:xfrm>
          <a:prstGeom prst="rect">
            <a:avLst/>
          </a:prstGeom>
        </p:spPr>
      </p:pic>
      <p:pic>
        <p:nvPicPr>
          <p:cNvPr id="5" name="Picture 4" descr="A screenshot of a phone&#10;&#10;Description automatically generated">
            <a:extLst>
              <a:ext uri="{FF2B5EF4-FFF2-40B4-BE49-F238E27FC236}">
                <a16:creationId xmlns:a16="http://schemas.microsoft.com/office/drawing/2014/main" id="{CA8A7871-A0BA-86EF-CAE1-5BA913E559C4}"/>
              </a:ext>
            </a:extLst>
          </p:cNvPr>
          <p:cNvPicPr>
            <a:picLocks noChangeAspect="1"/>
          </p:cNvPicPr>
          <p:nvPr/>
        </p:nvPicPr>
        <p:blipFill>
          <a:blip r:embed="rId5"/>
          <a:stretch>
            <a:fillRect/>
          </a:stretch>
        </p:blipFill>
        <p:spPr>
          <a:xfrm>
            <a:off x="6299488" y="1149694"/>
            <a:ext cx="1662781" cy="3600964"/>
          </a:xfrm>
          <a:prstGeom prst="rect">
            <a:avLst/>
          </a:prstGeom>
        </p:spPr>
      </p:pic>
      <p:sp>
        <p:nvSpPr>
          <p:cNvPr id="6" name="TextBox 5">
            <a:extLst>
              <a:ext uri="{FF2B5EF4-FFF2-40B4-BE49-F238E27FC236}">
                <a16:creationId xmlns:a16="http://schemas.microsoft.com/office/drawing/2014/main" id="{026745E9-58B3-4753-8DDA-9015F32C6AD4}"/>
              </a:ext>
            </a:extLst>
          </p:cNvPr>
          <p:cNvSpPr txBox="1"/>
          <p:nvPr/>
        </p:nvSpPr>
        <p:spPr>
          <a:xfrm>
            <a:off x="8893610" y="4897279"/>
            <a:ext cx="320922"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46</a:t>
            </a:r>
          </a:p>
        </p:txBody>
      </p:sp>
    </p:spTree>
    <p:extLst>
      <p:ext uri="{BB962C8B-B14F-4D97-AF65-F5344CB8AC3E}">
        <p14:creationId xmlns:p14="http://schemas.microsoft.com/office/powerpoint/2010/main" val="345901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66A72-16B9-82AF-D3EC-93CC74E9E96E}"/>
              </a:ext>
            </a:extLst>
          </p:cNvPr>
          <p:cNvSpPr>
            <a:spLocks noGrp="1"/>
          </p:cNvSpPr>
          <p:nvPr>
            <p:ph type="title"/>
          </p:nvPr>
        </p:nvSpPr>
        <p:spPr>
          <a:xfrm>
            <a:off x="720000" y="387600"/>
            <a:ext cx="7704000" cy="612600"/>
          </a:xfrm>
        </p:spPr>
        <p:txBody>
          <a:bodyPr/>
          <a:lstStyle/>
          <a:p>
            <a:r>
              <a:rPr lang="en-US" sz="3600"/>
              <a:t>Future Improvements</a:t>
            </a:r>
            <a:endParaRPr lang="en-US" sz="4000"/>
          </a:p>
        </p:txBody>
      </p:sp>
      <p:sp>
        <p:nvSpPr>
          <p:cNvPr id="8" name="Subtitle 13">
            <a:extLst>
              <a:ext uri="{FF2B5EF4-FFF2-40B4-BE49-F238E27FC236}">
                <a16:creationId xmlns:a16="http://schemas.microsoft.com/office/drawing/2014/main" id="{58E50C2C-7396-44D4-94D7-D1AA325B72E9}"/>
              </a:ext>
            </a:extLst>
          </p:cNvPr>
          <p:cNvSpPr txBox="1">
            <a:spLocks/>
          </p:cNvSpPr>
          <p:nvPr/>
        </p:nvSpPr>
        <p:spPr>
          <a:xfrm>
            <a:off x="720000" y="1200289"/>
            <a:ext cx="8344052" cy="334602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600">
                <a:solidFill>
                  <a:schemeClr val="tx1"/>
                </a:solidFill>
                <a:latin typeface="Roboto" panose="02000000000000000000" pitchFamily="2" charset="0"/>
                <a:ea typeface="Roboto" panose="02000000000000000000" pitchFamily="2" charset="0"/>
                <a:cs typeface="Roboto" panose="02000000000000000000" pitchFamily="2" charset="0"/>
              </a:rPr>
              <a:t>More supported languages</a:t>
            </a:r>
          </a:p>
          <a:p>
            <a:pPr marL="285750" indent="-285750">
              <a:buFont typeface="Arial" panose="020B0604020202020204" pitchFamily="34" charset="0"/>
              <a:buChar char="•"/>
            </a:pP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600">
                <a:solidFill>
                  <a:schemeClr val="tx1"/>
                </a:solidFill>
                <a:latin typeface="Roboto"/>
                <a:ea typeface="Roboto"/>
                <a:cs typeface="Roboto"/>
              </a:rPr>
              <a:t>More exercise types and improved generation</a:t>
            </a: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tx1"/>
              </a:buClr>
              <a:buFont typeface="Arial" panose="020B0604020202020204" pitchFamily="34" charset="0"/>
              <a:buChar char="•"/>
            </a:pPr>
            <a:r>
              <a:rPr lang="en-US" sz="1600">
                <a:solidFill>
                  <a:schemeClr val="tx1"/>
                </a:solidFill>
                <a:latin typeface="Roboto"/>
                <a:ea typeface="Roboto"/>
                <a:cs typeface="Roboto"/>
              </a:rPr>
              <a:t>More user stats and achievements</a:t>
            </a: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tx1"/>
              </a:buClr>
              <a:buFont typeface="Arial" panose="020B0604020202020204" pitchFamily="34" charset="0"/>
              <a:buChar char="•"/>
            </a:pP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tx1"/>
              </a:buClr>
              <a:buFont typeface="Arial" panose="020B0604020202020204" pitchFamily="34" charset="0"/>
              <a:buChar char="•"/>
            </a:pPr>
            <a:r>
              <a:rPr lang="en-US" sz="1600">
                <a:solidFill>
                  <a:schemeClr val="tx1"/>
                </a:solidFill>
                <a:latin typeface="Roboto"/>
                <a:ea typeface="Roboto"/>
                <a:cs typeface="Roboto"/>
              </a:rPr>
              <a:t>Dark mode</a:t>
            </a:r>
          </a:p>
          <a:p>
            <a:pPr marL="285750" indent="-285750">
              <a:buClr>
                <a:schemeClr val="tx1"/>
              </a:buClr>
              <a:buFont typeface="Arial" panose="020B0604020202020204" pitchFamily="34" charset="0"/>
              <a:buChar char="•"/>
            </a:pPr>
            <a:endParaRPr lang="en-US" sz="160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053FD650-4C64-4C5E-B648-AF2DB58130D1}"/>
              </a:ext>
            </a:extLst>
          </p:cNvPr>
          <p:cNvSpPr txBox="1"/>
          <p:nvPr/>
        </p:nvSpPr>
        <p:spPr>
          <a:xfrm>
            <a:off x="8893610" y="4897279"/>
            <a:ext cx="308098"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47</a:t>
            </a:r>
          </a:p>
        </p:txBody>
      </p:sp>
    </p:spTree>
    <p:extLst>
      <p:ext uri="{BB962C8B-B14F-4D97-AF65-F5344CB8AC3E}">
        <p14:creationId xmlns:p14="http://schemas.microsoft.com/office/powerpoint/2010/main" val="250291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28;p71">
            <a:extLst>
              <a:ext uri="{FF2B5EF4-FFF2-40B4-BE49-F238E27FC236}">
                <a16:creationId xmlns:a16="http://schemas.microsoft.com/office/drawing/2014/main" id="{CCCA55E1-B328-5A81-99F1-614C312C2939}"/>
              </a:ext>
            </a:extLst>
          </p:cNvPr>
          <p:cNvSpPr txBox="1">
            <a:spLocks noGrp="1"/>
          </p:cNvSpPr>
          <p:nvPr>
            <p:ph type="title"/>
          </p:nvPr>
        </p:nvSpPr>
        <p:spPr>
          <a:xfrm>
            <a:off x="612050" y="227000"/>
            <a:ext cx="3737700" cy="33988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a:t>THANK</a:t>
            </a:r>
            <a:br>
              <a:rPr lang="en" sz="5000"/>
            </a:br>
            <a:r>
              <a:rPr lang="en" sz="5000"/>
              <a:t>YOU</a:t>
            </a:r>
            <a:br>
              <a:rPr lang="en" sz="5000"/>
            </a:br>
            <a:r>
              <a:rPr lang="en" sz="5000"/>
              <a:t>FOR</a:t>
            </a:r>
            <a:br>
              <a:rPr lang="en" sz="5000"/>
            </a:br>
            <a:r>
              <a:rPr lang="en" sz="5000"/>
              <a:t>LISTENING</a:t>
            </a:r>
            <a:endParaRPr sz="5000"/>
          </a:p>
        </p:txBody>
      </p:sp>
      <p:pic>
        <p:nvPicPr>
          <p:cNvPr id="76" name="Picture 75" descr="A cartoon of a robot&#10;&#10;Description automatically generated">
            <a:extLst>
              <a:ext uri="{FF2B5EF4-FFF2-40B4-BE49-F238E27FC236}">
                <a16:creationId xmlns:a16="http://schemas.microsoft.com/office/drawing/2014/main" id="{54DF73AE-55D8-8AFD-7B69-A362D937638B}"/>
              </a:ext>
            </a:extLst>
          </p:cNvPr>
          <p:cNvPicPr>
            <a:picLocks noChangeAspect="1"/>
          </p:cNvPicPr>
          <p:nvPr/>
        </p:nvPicPr>
        <p:blipFill>
          <a:blip r:embed="rId3"/>
          <a:stretch>
            <a:fillRect/>
          </a:stretch>
        </p:blipFill>
        <p:spPr>
          <a:xfrm>
            <a:off x="5751258" y="3154252"/>
            <a:ext cx="1926839" cy="2571750"/>
          </a:xfrm>
          <a:prstGeom prst="rect">
            <a:avLst/>
          </a:prstGeom>
        </p:spPr>
      </p:pic>
      <p:sp>
        <p:nvSpPr>
          <p:cNvPr id="77" name="Google Shape;1653;p71">
            <a:extLst>
              <a:ext uri="{FF2B5EF4-FFF2-40B4-BE49-F238E27FC236}">
                <a16:creationId xmlns:a16="http://schemas.microsoft.com/office/drawing/2014/main" id="{6B9F0A4B-1AF8-43E4-9E4F-6B752F643A50}"/>
              </a:ext>
            </a:extLst>
          </p:cNvPr>
          <p:cNvSpPr/>
          <p:nvPr/>
        </p:nvSpPr>
        <p:spPr>
          <a:xfrm>
            <a:off x="5562355" y="3001772"/>
            <a:ext cx="1003722" cy="55896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Goodbye!</a:t>
            </a:r>
            <a:endParaRPr sz="1600"/>
          </a:p>
        </p:txBody>
      </p:sp>
    </p:spTree>
    <p:extLst>
      <p:ext uri="{BB962C8B-B14F-4D97-AF65-F5344CB8AC3E}">
        <p14:creationId xmlns:p14="http://schemas.microsoft.com/office/powerpoint/2010/main" val="1908170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9E42C24-18F1-4166-AF39-DD6DDBF41BE4}"/>
              </a:ext>
            </a:extLst>
          </p:cNvPr>
          <p:cNvSpPr>
            <a:spLocks noGrp="1"/>
          </p:cNvSpPr>
          <p:nvPr>
            <p:ph type="title"/>
          </p:nvPr>
        </p:nvSpPr>
        <p:spPr>
          <a:xfrm>
            <a:off x="719999" y="1405750"/>
            <a:ext cx="4792086" cy="2400900"/>
          </a:xfrm>
        </p:spPr>
        <p:txBody>
          <a:bodyPr/>
          <a:lstStyle/>
          <a:p>
            <a:r>
              <a:rPr lang="en-US"/>
              <a:t>Solution</a:t>
            </a:r>
          </a:p>
        </p:txBody>
      </p:sp>
      <p:sp>
        <p:nvSpPr>
          <p:cNvPr id="3" name="TextBox 2">
            <a:extLst>
              <a:ext uri="{FF2B5EF4-FFF2-40B4-BE49-F238E27FC236}">
                <a16:creationId xmlns:a16="http://schemas.microsoft.com/office/drawing/2014/main" id="{1F5740BA-B5A8-0DB7-795D-4C1D9330AB46}"/>
              </a:ext>
            </a:extLst>
          </p:cNvPr>
          <p:cNvSpPr txBox="1"/>
          <p:nvPr/>
        </p:nvSpPr>
        <p:spPr>
          <a:xfrm>
            <a:off x="8893610" y="4897279"/>
            <a:ext cx="250390" cy="246221"/>
          </a:xfrm>
          <a:prstGeom prst="rect">
            <a:avLst/>
          </a:prstGeom>
          <a:noFill/>
        </p:spPr>
        <p:txBody>
          <a:bodyPr wrap="none" lIns="91440" tIns="45720" rIns="91440" bIns="45720" rtlCol="0" anchor="t">
            <a:spAutoFit/>
          </a:bodyPr>
          <a:lstStyle/>
          <a:p>
            <a:r>
              <a:rPr lang="en" sz="1000" b="1">
                <a:solidFill>
                  <a:schemeClr val="dk1"/>
                </a:solidFill>
                <a:latin typeface="Oswald"/>
                <a:sym typeface="Oswald"/>
              </a:rPr>
              <a:t>5</a:t>
            </a:r>
            <a:endParaRPr lang="en-IL" sz="1000" b="1">
              <a:solidFill>
                <a:schemeClr val="dk1"/>
              </a:solidFill>
              <a:latin typeface="Oswald"/>
              <a:sym typeface="Oswald"/>
            </a:endParaRPr>
          </a:p>
        </p:txBody>
      </p:sp>
    </p:spTree>
    <p:extLst>
      <p:ext uri="{BB962C8B-B14F-4D97-AF65-F5344CB8AC3E}">
        <p14:creationId xmlns:p14="http://schemas.microsoft.com/office/powerpoint/2010/main" val="360427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1">
            <a:extLst>
              <a:ext uri="{FF2B5EF4-FFF2-40B4-BE49-F238E27FC236}">
                <a16:creationId xmlns:a16="http://schemas.microsoft.com/office/drawing/2014/main" id="{3C5F5E17-57E9-2AA0-943F-33BFAD8F8109}"/>
              </a:ext>
            </a:extLst>
          </p:cNvPr>
          <p:cNvSpPr>
            <a:spLocks noGrp="1"/>
          </p:cNvSpPr>
          <p:nvPr>
            <p:ph type="title"/>
          </p:nvPr>
        </p:nvSpPr>
        <p:spPr>
          <a:xfrm>
            <a:off x="720000" y="387600"/>
            <a:ext cx="7704000" cy="612600"/>
          </a:xfrm>
        </p:spPr>
        <p:txBody>
          <a:bodyPr/>
          <a:lstStyle/>
          <a:p>
            <a:r>
              <a:rPr lang="en-US"/>
              <a:t>Solution</a:t>
            </a:r>
          </a:p>
        </p:txBody>
      </p:sp>
      <p:grpSp>
        <p:nvGrpSpPr>
          <p:cNvPr id="26" name="Group 25">
            <a:extLst>
              <a:ext uri="{FF2B5EF4-FFF2-40B4-BE49-F238E27FC236}">
                <a16:creationId xmlns:a16="http://schemas.microsoft.com/office/drawing/2014/main" id="{C59FD389-854D-496D-B832-291B6AA3BC90}"/>
              </a:ext>
            </a:extLst>
          </p:cNvPr>
          <p:cNvGrpSpPr/>
          <p:nvPr/>
        </p:nvGrpSpPr>
        <p:grpSpPr>
          <a:xfrm>
            <a:off x="2063255" y="488632"/>
            <a:ext cx="5017489" cy="4041818"/>
            <a:chOff x="1572177" y="436995"/>
            <a:chExt cx="5988102" cy="4823691"/>
          </a:xfrm>
        </p:grpSpPr>
        <p:pic>
          <p:nvPicPr>
            <p:cNvPr id="5" name="Picture 4">
              <a:extLst>
                <a:ext uri="{FF2B5EF4-FFF2-40B4-BE49-F238E27FC236}">
                  <a16:creationId xmlns:a16="http://schemas.microsoft.com/office/drawing/2014/main" id="{24549278-56A5-37D7-CC2F-FBA4A3A22984}"/>
                </a:ext>
              </a:extLst>
            </p:cNvPr>
            <p:cNvPicPr>
              <a:picLocks noChangeAspect="1"/>
            </p:cNvPicPr>
            <p:nvPr/>
          </p:nvPicPr>
          <p:blipFill>
            <a:blip r:embed="rId3"/>
            <a:stretch>
              <a:fillRect/>
            </a:stretch>
          </p:blipFill>
          <p:spPr>
            <a:xfrm>
              <a:off x="1572177" y="436995"/>
              <a:ext cx="5988102" cy="4823691"/>
            </a:xfrm>
            <a:prstGeom prst="rect">
              <a:avLst/>
            </a:prstGeom>
          </p:spPr>
        </p:pic>
        <p:pic>
          <p:nvPicPr>
            <p:cNvPr id="4" name="Picture 3" descr="A logo of a chat bubble&#10;&#10;Description automatically generated">
              <a:extLst>
                <a:ext uri="{FF2B5EF4-FFF2-40B4-BE49-F238E27FC236}">
                  <a16:creationId xmlns:a16="http://schemas.microsoft.com/office/drawing/2014/main" id="{A23D2C03-A188-C673-9013-8A0F6FC3C693}"/>
                </a:ext>
              </a:extLst>
            </p:cNvPr>
            <p:cNvPicPr>
              <a:picLocks noChangeAspect="1"/>
            </p:cNvPicPr>
            <p:nvPr/>
          </p:nvPicPr>
          <p:blipFill>
            <a:blip r:embed="rId4"/>
            <a:stretch>
              <a:fillRect/>
            </a:stretch>
          </p:blipFill>
          <p:spPr>
            <a:xfrm>
              <a:off x="3769971" y="1998533"/>
              <a:ext cx="1591129" cy="1591427"/>
            </a:xfrm>
            <a:prstGeom prst="rect">
              <a:avLst/>
            </a:prstGeom>
          </p:spPr>
        </p:pic>
        <p:pic>
          <p:nvPicPr>
            <p:cNvPr id="8" name="Graphic 7">
              <a:extLst>
                <a:ext uri="{FF2B5EF4-FFF2-40B4-BE49-F238E27FC236}">
                  <a16:creationId xmlns:a16="http://schemas.microsoft.com/office/drawing/2014/main" id="{022787DE-FC70-215A-17A3-83D0039171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4127" y="1738932"/>
              <a:ext cx="672888" cy="683077"/>
            </a:xfrm>
            <a:prstGeom prst="rect">
              <a:avLst/>
            </a:prstGeom>
          </p:spPr>
        </p:pic>
        <p:grpSp>
          <p:nvGrpSpPr>
            <p:cNvPr id="15" name="Google Shape;8126;p87">
              <a:extLst>
                <a:ext uri="{FF2B5EF4-FFF2-40B4-BE49-F238E27FC236}">
                  <a16:creationId xmlns:a16="http://schemas.microsoft.com/office/drawing/2014/main" id="{AFBFC7D3-234C-F611-E5AA-22054574F156}"/>
                </a:ext>
              </a:extLst>
            </p:cNvPr>
            <p:cNvGrpSpPr/>
            <p:nvPr/>
          </p:nvGrpSpPr>
          <p:grpSpPr>
            <a:xfrm>
              <a:off x="3944563" y="3809946"/>
              <a:ext cx="863023" cy="822178"/>
              <a:chOff x="-31093575" y="3552546"/>
              <a:chExt cx="291450" cy="291900"/>
            </a:xfrm>
            <a:solidFill>
              <a:srgbClr val="2A284C"/>
            </a:solidFill>
          </p:grpSpPr>
          <p:sp>
            <p:nvSpPr>
              <p:cNvPr id="11" name="Google Shape;8127;p87">
                <a:extLst>
                  <a:ext uri="{FF2B5EF4-FFF2-40B4-BE49-F238E27FC236}">
                    <a16:creationId xmlns:a16="http://schemas.microsoft.com/office/drawing/2014/main" id="{557764B0-FEC0-9BED-3AF0-1D16716DB6B3}"/>
                  </a:ext>
                </a:extLst>
              </p:cNvPr>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28;p87">
                <a:extLst>
                  <a:ext uri="{FF2B5EF4-FFF2-40B4-BE49-F238E27FC236}">
                    <a16:creationId xmlns:a16="http://schemas.microsoft.com/office/drawing/2014/main" id="{3AA51B24-08FB-4DBF-C62B-2B3BCF19C8DB}"/>
                  </a:ext>
                </a:extLst>
              </p:cNvPr>
              <p:cNvSpPr/>
              <p:nvPr/>
            </p:nvSpPr>
            <p:spPr>
              <a:xfrm>
                <a:off x="-31093575" y="3671496"/>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29;p87">
                <a:extLst>
                  <a:ext uri="{FF2B5EF4-FFF2-40B4-BE49-F238E27FC236}">
                    <a16:creationId xmlns:a16="http://schemas.microsoft.com/office/drawing/2014/main" id="{31EEA70B-FDB7-43C5-B8CF-7D9E62B18DD4}"/>
                  </a:ext>
                </a:extLst>
              </p:cNvPr>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30;p87">
                <a:extLst>
                  <a:ext uri="{FF2B5EF4-FFF2-40B4-BE49-F238E27FC236}">
                    <a16:creationId xmlns:a16="http://schemas.microsoft.com/office/drawing/2014/main" id="{CD76A894-9293-F57E-7543-02D711A35342}"/>
                  </a:ext>
                </a:extLst>
              </p:cNvPr>
              <p:cNvSpPr/>
              <p:nvPr/>
            </p:nvSpPr>
            <p:spPr>
              <a:xfrm>
                <a:off x="-30974650" y="3552546"/>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logo of a video game controller&#10;&#10;Description automatically generated">
              <a:extLst>
                <a:ext uri="{FF2B5EF4-FFF2-40B4-BE49-F238E27FC236}">
                  <a16:creationId xmlns:a16="http://schemas.microsoft.com/office/drawing/2014/main" id="{E29FBABD-7337-B308-698A-5D64EC109451}"/>
                </a:ext>
              </a:extLst>
            </p:cNvPr>
            <p:cNvPicPr>
              <a:picLocks noChangeAspect="1"/>
            </p:cNvPicPr>
            <p:nvPr/>
          </p:nvPicPr>
          <p:blipFill>
            <a:blip r:embed="rId7"/>
            <a:stretch>
              <a:fillRect/>
            </a:stretch>
          </p:blipFill>
          <p:spPr>
            <a:xfrm>
              <a:off x="5426500" y="1807639"/>
              <a:ext cx="921809" cy="921809"/>
            </a:xfrm>
            <a:prstGeom prst="rect">
              <a:avLst/>
            </a:prstGeom>
          </p:spPr>
        </p:pic>
      </p:grpSp>
      <p:grpSp>
        <p:nvGrpSpPr>
          <p:cNvPr id="36" name="Group 35">
            <a:extLst>
              <a:ext uri="{FF2B5EF4-FFF2-40B4-BE49-F238E27FC236}">
                <a16:creationId xmlns:a16="http://schemas.microsoft.com/office/drawing/2014/main" id="{1E1EEECF-E25D-4415-BEDB-3B78AFFD9649}"/>
              </a:ext>
            </a:extLst>
          </p:cNvPr>
          <p:cNvGrpSpPr/>
          <p:nvPr/>
        </p:nvGrpSpPr>
        <p:grpSpPr>
          <a:xfrm>
            <a:off x="-58477" y="1255424"/>
            <a:ext cx="3469721" cy="1604548"/>
            <a:chOff x="-58477" y="1255424"/>
            <a:chExt cx="3469721" cy="1604548"/>
          </a:xfrm>
        </p:grpSpPr>
        <p:grpSp>
          <p:nvGrpSpPr>
            <p:cNvPr id="18" name="Group 17">
              <a:extLst>
                <a:ext uri="{FF2B5EF4-FFF2-40B4-BE49-F238E27FC236}">
                  <a16:creationId xmlns:a16="http://schemas.microsoft.com/office/drawing/2014/main" id="{1528040C-6DF5-4073-B53B-BAA5A35C368F}"/>
                </a:ext>
              </a:extLst>
            </p:cNvPr>
            <p:cNvGrpSpPr/>
            <p:nvPr/>
          </p:nvGrpSpPr>
          <p:grpSpPr>
            <a:xfrm>
              <a:off x="2036907" y="1255424"/>
              <a:ext cx="1374337" cy="346639"/>
              <a:chOff x="1831128" y="1411605"/>
              <a:chExt cx="1374337" cy="346639"/>
            </a:xfrm>
          </p:grpSpPr>
          <p:cxnSp>
            <p:nvCxnSpPr>
              <p:cNvPr id="6" name="Straight Connector 5">
                <a:extLst>
                  <a:ext uri="{FF2B5EF4-FFF2-40B4-BE49-F238E27FC236}">
                    <a16:creationId xmlns:a16="http://schemas.microsoft.com/office/drawing/2014/main" id="{AB14B5A0-5508-46C7-8F41-E0341DE4A6D9}"/>
                  </a:ext>
                </a:extLst>
              </p:cNvPr>
              <p:cNvCxnSpPr>
                <a:cxnSpLocks/>
              </p:cNvCxnSpPr>
              <p:nvPr/>
            </p:nvCxnSpPr>
            <p:spPr>
              <a:xfrm flipH="1" flipV="1">
                <a:off x="2855595" y="1411605"/>
                <a:ext cx="349870" cy="346639"/>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9749424-CD43-4AD3-B301-E4A054395AF0}"/>
                  </a:ext>
                </a:extLst>
              </p:cNvPr>
              <p:cNvCxnSpPr>
                <a:cxnSpLocks/>
              </p:cNvCxnSpPr>
              <p:nvPr/>
            </p:nvCxnSpPr>
            <p:spPr>
              <a:xfrm flipH="1">
                <a:off x="1831128" y="1413510"/>
                <a:ext cx="1026372" cy="53"/>
              </a:xfrm>
              <a:prstGeom prst="line">
                <a:avLst/>
              </a:prstGeom>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DA454F79-8E88-496C-A5FD-164C2C45C3D9}"/>
                </a:ext>
              </a:extLst>
            </p:cNvPr>
            <p:cNvSpPr txBox="1"/>
            <p:nvPr/>
          </p:nvSpPr>
          <p:spPr>
            <a:xfrm>
              <a:off x="-58477" y="1259534"/>
              <a:ext cx="3015019" cy="1600438"/>
            </a:xfrm>
            <a:prstGeom prst="rect">
              <a:avLst/>
            </a:prstGeom>
            <a:noFill/>
          </p:spPr>
          <p:txBody>
            <a:bodyPr wrap="square" rtlCol="0">
              <a:spAutoFit/>
            </a:bodyPr>
            <a:lstStyle/>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Generates content using the </a:t>
              </a:r>
              <a:r>
                <a:rPr lang="en-US" b="1">
                  <a:solidFill>
                    <a:schemeClr val="dk1"/>
                  </a:solidFill>
                  <a:latin typeface="Roboto" panose="02000000000000000000" pitchFamily="2" charset="0"/>
                  <a:ea typeface="Roboto" panose="02000000000000000000" pitchFamily="2" charset="0"/>
                  <a:sym typeface="Roboto"/>
                </a:rPr>
                <a:t>OpenAI API</a:t>
              </a:r>
              <a:br>
                <a:rPr lang="en-US" b="1">
                  <a:solidFill>
                    <a:schemeClr val="dk1"/>
                  </a:solidFill>
                  <a:latin typeface="Roboto" panose="02000000000000000000" pitchFamily="2" charset="0"/>
                  <a:ea typeface="Roboto" panose="02000000000000000000" pitchFamily="2" charset="0"/>
                  <a:sym typeface="Roboto"/>
                </a:rPr>
              </a:br>
              <a:endParaRPr lang="en-US" b="1">
                <a:solidFill>
                  <a:schemeClr val="dk1"/>
                </a:solidFill>
                <a:latin typeface="Roboto" panose="02000000000000000000" pitchFamily="2" charset="0"/>
                <a:ea typeface="Roboto" panose="02000000000000000000" pitchFamily="2" charset="0"/>
                <a:sym typeface="Roboto"/>
              </a:endParaRPr>
            </a:p>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Provides conversational practice  for the user based on their skill level and language of choice</a:t>
              </a:r>
            </a:p>
          </p:txBody>
        </p:sp>
      </p:grpSp>
      <p:grpSp>
        <p:nvGrpSpPr>
          <p:cNvPr id="39" name="Group 38">
            <a:extLst>
              <a:ext uri="{FF2B5EF4-FFF2-40B4-BE49-F238E27FC236}">
                <a16:creationId xmlns:a16="http://schemas.microsoft.com/office/drawing/2014/main" id="{6E64C4FA-060C-4F76-AC27-B20550C2699A}"/>
              </a:ext>
            </a:extLst>
          </p:cNvPr>
          <p:cNvGrpSpPr/>
          <p:nvPr/>
        </p:nvGrpSpPr>
        <p:grpSpPr>
          <a:xfrm>
            <a:off x="5777902" y="1259263"/>
            <a:ext cx="3309562" cy="1816153"/>
            <a:chOff x="5777902" y="1259263"/>
            <a:chExt cx="3309562" cy="1816153"/>
          </a:xfrm>
        </p:grpSpPr>
        <p:grpSp>
          <p:nvGrpSpPr>
            <p:cNvPr id="20" name="Group 19">
              <a:extLst>
                <a:ext uri="{FF2B5EF4-FFF2-40B4-BE49-F238E27FC236}">
                  <a16:creationId xmlns:a16="http://schemas.microsoft.com/office/drawing/2014/main" id="{4C9D3E07-656E-40C6-A530-D157E8807875}"/>
                </a:ext>
              </a:extLst>
            </p:cNvPr>
            <p:cNvGrpSpPr/>
            <p:nvPr/>
          </p:nvGrpSpPr>
          <p:grpSpPr>
            <a:xfrm flipH="1">
              <a:off x="5777902" y="1259263"/>
              <a:ext cx="1378213" cy="346639"/>
              <a:chOff x="1831128" y="1411605"/>
              <a:chExt cx="1374337" cy="346639"/>
            </a:xfrm>
          </p:grpSpPr>
          <p:cxnSp>
            <p:nvCxnSpPr>
              <p:cNvPr id="21" name="Straight Connector 20">
                <a:extLst>
                  <a:ext uri="{FF2B5EF4-FFF2-40B4-BE49-F238E27FC236}">
                    <a16:creationId xmlns:a16="http://schemas.microsoft.com/office/drawing/2014/main" id="{E439E4DC-9475-43C4-955A-70F361CB84C8}"/>
                  </a:ext>
                </a:extLst>
              </p:cNvPr>
              <p:cNvCxnSpPr>
                <a:cxnSpLocks/>
              </p:cNvCxnSpPr>
              <p:nvPr/>
            </p:nvCxnSpPr>
            <p:spPr>
              <a:xfrm flipH="1" flipV="1">
                <a:off x="2855595" y="1411605"/>
                <a:ext cx="349870" cy="34663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0C6DBE3-E5AD-46F5-AA5B-8B02F3355B76}"/>
                  </a:ext>
                </a:extLst>
              </p:cNvPr>
              <p:cNvCxnSpPr>
                <a:cxnSpLocks/>
              </p:cNvCxnSpPr>
              <p:nvPr/>
            </p:nvCxnSpPr>
            <p:spPr>
              <a:xfrm flipH="1">
                <a:off x="1831128" y="1413510"/>
                <a:ext cx="1026372" cy="53"/>
              </a:xfrm>
              <a:prstGeom prst="line">
                <a:avLst/>
              </a:prstGeom>
            </p:spPr>
            <p:style>
              <a:lnRef idx="1">
                <a:schemeClr val="dk1"/>
              </a:lnRef>
              <a:fillRef idx="0">
                <a:schemeClr val="dk1"/>
              </a:fillRef>
              <a:effectRef idx="0">
                <a:schemeClr val="dk1"/>
              </a:effectRef>
              <a:fontRef idx="minor">
                <a:schemeClr val="tx1"/>
              </a:fontRef>
            </p:style>
          </p:cxnSp>
        </p:grpSp>
        <p:sp>
          <p:nvSpPr>
            <p:cNvPr id="27" name="TextBox 26">
              <a:extLst>
                <a:ext uri="{FF2B5EF4-FFF2-40B4-BE49-F238E27FC236}">
                  <a16:creationId xmlns:a16="http://schemas.microsoft.com/office/drawing/2014/main" id="{5267A805-4F3B-4F4C-AA79-E8B62CA04A4C}"/>
                </a:ext>
              </a:extLst>
            </p:cNvPr>
            <p:cNvSpPr txBox="1"/>
            <p:nvPr/>
          </p:nvSpPr>
          <p:spPr>
            <a:xfrm>
              <a:off x="6072445" y="1259534"/>
              <a:ext cx="3015019" cy="1815882"/>
            </a:xfrm>
            <a:prstGeom prst="rect">
              <a:avLst/>
            </a:prstGeom>
            <a:noFill/>
          </p:spPr>
          <p:txBody>
            <a:bodyPr wrap="square" rtlCol="0">
              <a:spAutoFit/>
            </a:bodyPr>
            <a:lstStyle/>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Teaches through </a:t>
              </a:r>
              <a:r>
                <a:rPr lang="en-US" b="1">
                  <a:solidFill>
                    <a:schemeClr val="dk1"/>
                  </a:solidFill>
                  <a:latin typeface="Roboto" panose="02000000000000000000" pitchFamily="2" charset="0"/>
                  <a:ea typeface="Roboto" panose="02000000000000000000" pitchFamily="2" charset="0"/>
                  <a:sym typeface="Roboto"/>
                </a:rPr>
                <a:t>gamification</a:t>
              </a:r>
              <a:br>
                <a:rPr lang="en-US" b="1">
                  <a:solidFill>
                    <a:schemeClr val="dk1"/>
                  </a:solidFill>
                  <a:latin typeface="Roboto" panose="02000000000000000000" pitchFamily="2" charset="0"/>
                  <a:ea typeface="Roboto" panose="02000000000000000000" pitchFamily="2" charset="0"/>
                  <a:sym typeface="Roboto"/>
                </a:rPr>
              </a:br>
              <a:r>
                <a:rPr lang="en-US">
                  <a:solidFill>
                    <a:schemeClr val="dk1"/>
                  </a:solidFill>
                  <a:latin typeface="Roboto" panose="02000000000000000000" pitchFamily="2" charset="0"/>
                  <a:ea typeface="Roboto" panose="02000000000000000000" pitchFamily="2" charset="0"/>
                  <a:sym typeface="Roboto"/>
                </a:rPr>
                <a:t> </a:t>
              </a:r>
              <a:endParaRPr lang="en-US" b="1">
                <a:solidFill>
                  <a:schemeClr val="dk1"/>
                </a:solidFill>
                <a:latin typeface="Roboto" panose="02000000000000000000" pitchFamily="2" charset="0"/>
                <a:ea typeface="Roboto" panose="02000000000000000000" pitchFamily="2" charset="0"/>
                <a:sym typeface="Roboto"/>
              </a:endParaRPr>
            </a:p>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Contains elements like levels, language ranks, achievements</a:t>
              </a:r>
              <a:br>
                <a:rPr lang="en-US">
                  <a:solidFill>
                    <a:schemeClr val="dk1"/>
                  </a:solidFill>
                  <a:latin typeface="Roboto" panose="02000000000000000000" pitchFamily="2" charset="0"/>
                  <a:ea typeface="Roboto" panose="02000000000000000000" pitchFamily="2" charset="0"/>
                  <a:sym typeface="Roboto"/>
                </a:rPr>
              </a:br>
              <a:endParaRPr lang="en-US">
                <a:solidFill>
                  <a:schemeClr val="dk1"/>
                </a:solidFill>
                <a:latin typeface="Roboto" panose="02000000000000000000" pitchFamily="2" charset="0"/>
                <a:ea typeface="Roboto" panose="02000000000000000000" pitchFamily="2" charset="0"/>
                <a:sym typeface="Roboto"/>
              </a:endParaRPr>
            </a:p>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Leaderboards allow users to compare their progress,  encouraging competition</a:t>
              </a:r>
            </a:p>
          </p:txBody>
        </p:sp>
      </p:grpSp>
      <p:grpSp>
        <p:nvGrpSpPr>
          <p:cNvPr id="38" name="Group 37">
            <a:extLst>
              <a:ext uri="{FF2B5EF4-FFF2-40B4-BE49-F238E27FC236}">
                <a16:creationId xmlns:a16="http://schemas.microsoft.com/office/drawing/2014/main" id="{22BE175C-9015-4D5F-9509-ED8EFCDC51E2}"/>
              </a:ext>
            </a:extLst>
          </p:cNvPr>
          <p:cNvGrpSpPr/>
          <p:nvPr/>
        </p:nvGrpSpPr>
        <p:grpSpPr>
          <a:xfrm>
            <a:off x="4861926" y="3511291"/>
            <a:ext cx="3580733" cy="1738315"/>
            <a:chOff x="4861926" y="3511291"/>
            <a:chExt cx="3580733" cy="1738315"/>
          </a:xfrm>
        </p:grpSpPr>
        <p:grpSp>
          <p:nvGrpSpPr>
            <p:cNvPr id="28" name="Group 27">
              <a:extLst>
                <a:ext uri="{FF2B5EF4-FFF2-40B4-BE49-F238E27FC236}">
                  <a16:creationId xmlns:a16="http://schemas.microsoft.com/office/drawing/2014/main" id="{43951A42-D88E-492A-ADF7-2527C8F47E01}"/>
                </a:ext>
              </a:extLst>
            </p:cNvPr>
            <p:cNvGrpSpPr/>
            <p:nvPr/>
          </p:nvGrpSpPr>
          <p:grpSpPr>
            <a:xfrm flipH="1" flipV="1">
              <a:off x="4861926" y="3511291"/>
              <a:ext cx="1378213" cy="346641"/>
              <a:chOff x="1831128" y="1411605"/>
              <a:chExt cx="1374337" cy="346639"/>
            </a:xfrm>
          </p:grpSpPr>
          <p:cxnSp>
            <p:nvCxnSpPr>
              <p:cNvPr id="29" name="Straight Connector 28">
                <a:extLst>
                  <a:ext uri="{FF2B5EF4-FFF2-40B4-BE49-F238E27FC236}">
                    <a16:creationId xmlns:a16="http://schemas.microsoft.com/office/drawing/2014/main" id="{B66A0C55-2DE2-46F4-B7F2-045D985EF95C}"/>
                  </a:ext>
                </a:extLst>
              </p:cNvPr>
              <p:cNvCxnSpPr>
                <a:cxnSpLocks/>
              </p:cNvCxnSpPr>
              <p:nvPr/>
            </p:nvCxnSpPr>
            <p:spPr>
              <a:xfrm flipH="1" flipV="1">
                <a:off x="2855595" y="1411605"/>
                <a:ext cx="349870" cy="346639"/>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005E4EB-9ABB-4366-95ED-76EFB6AD9093}"/>
                  </a:ext>
                </a:extLst>
              </p:cNvPr>
              <p:cNvCxnSpPr>
                <a:cxnSpLocks/>
              </p:cNvCxnSpPr>
              <p:nvPr/>
            </p:nvCxnSpPr>
            <p:spPr>
              <a:xfrm flipH="1">
                <a:off x="1831128" y="1413510"/>
                <a:ext cx="1026372" cy="53"/>
              </a:xfrm>
              <a:prstGeom prst="line">
                <a:avLst/>
              </a:prstGeom>
            </p:spPr>
            <p:style>
              <a:lnRef idx="1">
                <a:schemeClr val="dk1"/>
              </a:lnRef>
              <a:fillRef idx="0">
                <a:schemeClr val="dk1"/>
              </a:fillRef>
              <a:effectRef idx="0">
                <a:schemeClr val="dk1"/>
              </a:effectRef>
              <a:fontRef idx="minor">
                <a:schemeClr val="tx1"/>
              </a:fontRef>
            </p:style>
          </p:cxnSp>
        </p:grpSp>
        <p:sp>
          <p:nvSpPr>
            <p:cNvPr id="31" name="TextBox 30">
              <a:extLst>
                <a:ext uri="{FF2B5EF4-FFF2-40B4-BE49-F238E27FC236}">
                  <a16:creationId xmlns:a16="http://schemas.microsoft.com/office/drawing/2014/main" id="{14F9B8FF-EAF6-4126-97F7-FAF72EBEE395}"/>
                </a:ext>
              </a:extLst>
            </p:cNvPr>
            <p:cNvSpPr txBox="1"/>
            <p:nvPr/>
          </p:nvSpPr>
          <p:spPr>
            <a:xfrm>
              <a:off x="5152631" y="3864611"/>
              <a:ext cx="3290028" cy="1384995"/>
            </a:xfrm>
            <a:prstGeom prst="rect">
              <a:avLst/>
            </a:prstGeom>
            <a:noFill/>
          </p:spPr>
          <p:txBody>
            <a:bodyPr wrap="square" rtlCol="0">
              <a:spAutoFit/>
            </a:bodyPr>
            <a:lstStyle/>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Difficulty of generated content matches the user’s skill level</a:t>
              </a:r>
              <a:br>
                <a:rPr lang="en-US">
                  <a:solidFill>
                    <a:schemeClr val="dk1"/>
                  </a:solidFill>
                  <a:latin typeface="Roboto" panose="02000000000000000000" pitchFamily="2" charset="0"/>
                  <a:ea typeface="Roboto" panose="02000000000000000000" pitchFamily="2" charset="0"/>
                  <a:sym typeface="Roboto"/>
                </a:rPr>
              </a:br>
              <a:endParaRPr lang="en-US">
                <a:solidFill>
                  <a:schemeClr val="dk1"/>
                </a:solidFill>
                <a:latin typeface="Roboto" panose="02000000000000000000" pitchFamily="2" charset="0"/>
                <a:ea typeface="Roboto" panose="02000000000000000000" pitchFamily="2" charset="0"/>
                <a:sym typeface="Roboto"/>
              </a:endParaRPr>
            </a:p>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sym typeface="Roboto"/>
                </a:rPr>
                <a:t>Levels of difficulty are separate for each language being learned</a:t>
              </a:r>
              <a:br>
                <a:rPr lang="en-US" b="1">
                  <a:solidFill>
                    <a:schemeClr val="dk1"/>
                  </a:solidFill>
                  <a:latin typeface="Roboto" panose="02000000000000000000" pitchFamily="2" charset="0"/>
                  <a:ea typeface="Roboto" panose="02000000000000000000" pitchFamily="2" charset="0"/>
                  <a:sym typeface="Roboto"/>
                </a:rPr>
              </a:br>
              <a:r>
                <a:rPr lang="en-US">
                  <a:solidFill>
                    <a:schemeClr val="dk1"/>
                  </a:solidFill>
                  <a:latin typeface="Roboto" panose="02000000000000000000" pitchFamily="2" charset="0"/>
                  <a:ea typeface="Roboto" panose="02000000000000000000" pitchFamily="2" charset="0"/>
                  <a:sym typeface="Roboto"/>
                </a:rPr>
                <a:t> </a:t>
              </a:r>
              <a:endParaRPr lang="en-US" b="1">
                <a:solidFill>
                  <a:schemeClr val="dk1"/>
                </a:solidFill>
                <a:latin typeface="Roboto" panose="02000000000000000000" pitchFamily="2" charset="0"/>
                <a:ea typeface="Roboto" panose="02000000000000000000" pitchFamily="2" charset="0"/>
                <a:sym typeface="Roboto"/>
              </a:endParaRPr>
            </a:p>
          </p:txBody>
        </p:sp>
      </p:grpSp>
      <p:grpSp>
        <p:nvGrpSpPr>
          <p:cNvPr id="37" name="Group 36">
            <a:extLst>
              <a:ext uri="{FF2B5EF4-FFF2-40B4-BE49-F238E27FC236}">
                <a16:creationId xmlns:a16="http://schemas.microsoft.com/office/drawing/2014/main" id="{298C81DF-25E7-4C65-BCDC-FCD0755CED0B}"/>
              </a:ext>
            </a:extLst>
          </p:cNvPr>
          <p:cNvGrpSpPr/>
          <p:nvPr/>
        </p:nvGrpSpPr>
        <p:grpSpPr>
          <a:xfrm>
            <a:off x="121427" y="2970543"/>
            <a:ext cx="3821680" cy="1865627"/>
            <a:chOff x="272909" y="2970543"/>
            <a:chExt cx="3821680" cy="1865627"/>
          </a:xfrm>
        </p:grpSpPr>
        <p:grpSp>
          <p:nvGrpSpPr>
            <p:cNvPr id="32" name="Group 31">
              <a:extLst>
                <a:ext uri="{FF2B5EF4-FFF2-40B4-BE49-F238E27FC236}">
                  <a16:creationId xmlns:a16="http://schemas.microsoft.com/office/drawing/2014/main" id="{B52287E2-8AFC-40BE-A073-1C191CF19B08}"/>
                </a:ext>
              </a:extLst>
            </p:cNvPr>
            <p:cNvGrpSpPr/>
            <p:nvPr/>
          </p:nvGrpSpPr>
          <p:grpSpPr>
            <a:xfrm flipV="1">
              <a:off x="2361550" y="2970543"/>
              <a:ext cx="1733039" cy="478466"/>
              <a:chOff x="1831128" y="1411605"/>
              <a:chExt cx="1374337" cy="346639"/>
            </a:xfrm>
          </p:grpSpPr>
          <p:cxnSp>
            <p:nvCxnSpPr>
              <p:cNvPr id="33" name="Straight Connector 32">
                <a:extLst>
                  <a:ext uri="{FF2B5EF4-FFF2-40B4-BE49-F238E27FC236}">
                    <a16:creationId xmlns:a16="http://schemas.microsoft.com/office/drawing/2014/main" id="{FC65E78B-FABD-4025-8CF1-07AE2A671E99}"/>
                  </a:ext>
                </a:extLst>
              </p:cNvPr>
              <p:cNvCxnSpPr>
                <a:cxnSpLocks/>
              </p:cNvCxnSpPr>
              <p:nvPr/>
            </p:nvCxnSpPr>
            <p:spPr>
              <a:xfrm flipH="1" flipV="1">
                <a:off x="2855595" y="1411605"/>
                <a:ext cx="349870" cy="34663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9ACB1ED-6B6B-4363-9A31-4A6148B06A9D}"/>
                  </a:ext>
                </a:extLst>
              </p:cNvPr>
              <p:cNvCxnSpPr>
                <a:cxnSpLocks/>
              </p:cNvCxnSpPr>
              <p:nvPr/>
            </p:nvCxnSpPr>
            <p:spPr>
              <a:xfrm flipH="1">
                <a:off x="1831128" y="1413510"/>
                <a:ext cx="1026372" cy="53"/>
              </a:xfrm>
              <a:prstGeom prst="line">
                <a:avLst/>
              </a:prstGeom>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4F8581C3-981B-41C2-9418-C09464485C43}"/>
                </a:ext>
              </a:extLst>
            </p:cNvPr>
            <p:cNvSpPr txBox="1"/>
            <p:nvPr/>
          </p:nvSpPr>
          <p:spPr>
            <a:xfrm>
              <a:off x="272909" y="3451175"/>
              <a:ext cx="3409244" cy="1384995"/>
            </a:xfrm>
            <a:prstGeom prst="rect">
              <a:avLst/>
            </a:prstGeom>
            <a:noFill/>
          </p:spPr>
          <p:txBody>
            <a:bodyPr wrap="square" lIns="91440" tIns="45720" rIns="91440" bIns="45720" rtlCol="0" anchor="t">
              <a:spAutoFit/>
            </a:bodyPr>
            <a:lstStyle/>
            <a:p>
              <a:pPr marL="400050" indent="-285750">
                <a:buClr>
                  <a:schemeClr val="dk1"/>
                </a:buClr>
                <a:buSzPts val="1800"/>
                <a:buFont typeface="Arial" panose="020B0604020202020204" pitchFamily="34" charset="0"/>
                <a:buChar char="•"/>
              </a:pPr>
              <a:r>
                <a:rPr lang="en-US" b="1">
                  <a:solidFill>
                    <a:schemeClr val="dk1"/>
                  </a:solidFill>
                  <a:latin typeface="Roboto"/>
                  <a:ea typeface="Roboto"/>
                </a:rPr>
                <a:t>User friendly</a:t>
              </a:r>
              <a:r>
                <a:rPr lang="en-US">
                  <a:solidFill>
                    <a:schemeClr val="dk1"/>
                  </a:solidFill>
                  <a:latin typeface="Roboto"/>
                  <a:ea typeface="Roboto"/>
                </a:rPr>
                <a:t> interface both on PC and mobile devices</a:t>
              </a:r>
              <a:br>
                <a:rPr lang="en-US">
                  <a:latin typeface="Roboto" panose="02000000000000000000" pitchFamily="2" charset="0"/>
                  <a:ea typeface="Roboto" panose="02000000000000000000" pitchFamily="2" charset="0"/>
                </a:rPr>
              </a:br>
              <a:endParaRPr lang="en-US">
                <a:solidFill>
                  <a:schemeClr val="dk1"/>
                </a:solidFill>
                <a:latin typeface="Roboto" panose="02000000000000000000" pitchFamily="2" charset="0"/>
                <a:ea typeface="Roboto" panose="02000000000000000000" pitchFamily="2" charset="0"/>
                <a:sym typeface="Roboto"/>
              </a:endParaRPr>
            </a:p>
            <a:p>
              <a:pPr marL="400050" indent="-285750">
                <a:buClr>
                  <a:schemeClr val="dk1"/>
                </a:buClr>
                <a:buSzPts val="1800"/>
                <a:buFont typeface="Arial" panose="020B0604020202020204" pitchFamily="34" charset="0"/>
                <a:buChar char="•"/>
              </a:pPr>
              <a:r>
                <a:rPr lang="en-US">
                  <a:solidFill>
                    <a:schemeClr val="dk1"/>
                  </a:solidFill>
                  <a:latin typeface="Roboto" panose="02000000000000000000" pitchFamily="2" charset="0"/>
                  <a:ea typeface="Roboto" panose="02000000000000000000" pitchFamily="2" charset="0"/>
                </a:rPr>
                <a:t>Minimal amount of navigation needed to access features</a:t>
              </a:r>
              <a:br>
                <a:rPr lang="en-US" b="1">
                  <a:solidFill>
                    <a:schemeClr val="dk1"/>
                  </a:solidFill>
                  <a:latin typeface="Roboto" panose="02000000000000000000" pitchFamily="2" charset="0"/>
                  <a:ea typeface="Roboto" panose="02000000000000000000" pitchFamily="2" charset="0"/>
                  <a:sym typeface="Roboto"/>
                </a:rPr>
              </a:br>
              <a:r>
                <a:rPr lang="en-US">
                  <a:solidFill>
                    <a:schemeClr val="dk1"/>
                  </a:solidFill>
                  <a:latin typeface="Roboto" panose="02000000000000000000" pitchFamily="2" charset="0"/>
                  <a:ea typeface="Roboto" panose="02000000000000000000" pitchFamily="2" charset="0"/>
                  <a:sym typeface="Roboto"/>
                </a:rPr>
                <a:t> </a:t>
              </a:r>
              <a:endParaRPr lang="en-US" b="1">
                <a:solidFill>
                  <a:schemeClr val="dk1"/>
                </a:solidFill>
                <a:latin typeface="Roboto" panose="02000000000000000000" pitchFamily="2" charset="0"/>
                <a:ea typeface="Roboto" panose="02000000000000000000" pitchFamily="2" charset="0"/>
                <a:sym typeface="Roboto"/>
              </a:endParaRPr>
            </a:p>
          </p:txBody>
        </p:sp>
      </p:grpSp>
      <p:sp>
        <p:nvSpPr>
          <p:cNvPr id="7" name="TextBox 6">
            <a:extLst>
              <a:ext uri="{FF2B5EF4-FFF2-40B4-BE49-F238E27FC236}">
                <a16:creationId xmlns:a16="http://schemas.microsoft.com/office/drawing/2014/main" id="{CDD62B5D-B976-BE6A-E319-62952F24804E}"/>
              </a:ext>
            </a:extLst>
          </p:cNvPr>
          <p:cNvSpPr txBox="1"/>
          <p:nvPr/>
        </p:nvSpPr>
        <p:spPr>
          <a:xfrm>
            <a:off x="8893610" y="4897279"/>
            <a:ext cx="253596" cy="246221"/>
          </a:xfrm>
          <a:prstGeom prst="rect">
            <a:avLst/>
          </a:prstGeom>
          <a:noFill/>
        </p:spPr>
        <p:txBody>
          <a:bodyPr wrap="none" lIns="91440" tIns="45720" rIns="91440" bIns="45720" rtlCol="0" anchor="t">
            <a:spAutoFit/>
          </a:bodyPr>
          <a:lstStyle/>
          <a:p>
            <a:r>
              <a:rPr lang="en" sz="1000" b="1">
                <a:solidFill>
                  <a:schemeClr val="dk1"/>
                </a:solidFill>
                <a:latin typeface="Oswald"/>
                <a:sym typeface="Oswald"/>
              </a:rPr>
              <a:t>6</a:t>
            </a:r>
            <a:endParaRPr lang="en-IL" sz="1000" b="1">
              <a:solidFill>
                <a:schemeClr val="dk1"/>
              </a:solidFill>
              <a:latin typeface="Oswald"/>
              <a:sym typeface="Oswald"/>
            </a:endParaRPr>
          </a:p>
        </p:txBody>
      </p:sp>
    </p:spTree>
    <p:extLst>
      <p:ext uri="{BB962C8B-B14F-4D97-AF65-F5344CB8AC3E}">
        <p14:creationId xmlns:p14="http://schemas.microsoft.com/office/powerpoint/2010/main" val="33279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37BE-D609-486E-BD0C-57E9149F6408}"/>
              </a:ext>
            </a:extLst>
          </p:cNvPr>
          <p:cNvSpPr>
            <a:spLocks noGrp="1"/>
          </p:cNvSpPr>
          <p:nvPr>
            <p:ph type="title"/>
          </p:nvPr>
        </p:nvSpPr>
        <p:spPr/>
        <p:txBody>
          <a:bodyPr/>
          <a:lstStyle/>
          <a:p>
            <a:r>
              <a:rPr lang="en-US">
                <a:solidFill>
                  <a:schemeClr val="tx1"/>
                </a:solidFill>
              </a:rPr>
              <a:t>Technology Stack</a:t>
            </a:r>
          </a:p>
        </p:txBody>
      </p:sp>
      <p:grpSp>
        <p:nvGrpSpPr>
          <p:cNvPr id="22" name="Group 21">
            <a:extLst>
              <a:ext uri="{FF2B5EF4-FFF2-40B4-BE49-F238E27FC236}">
                <a16:creationId xmlns:a16="http://schemas.microsoft.com/office/drawing/2014/main" id="{889726F5-0752-91B7-3D6D-933C50838252}"/>
              </a:ext>
            </a:extLst>
          </p:cNvPr>
          <p:cNvGrpSpPr/>
          <p:nvPr/>
        </p:nvGrpSpPr>
        <p:grpSpPr>
          <a:xfrm>
            <a:off x="-55259" y="1514903"/>
            <a:ext cx="2181300" cy="2279337"/>
            <a:chOff x="57850" y="1514903"/>
            <a:chExt cx="2181300" cy="2279337"/>
          </a:xfrm>
        </p:grpSpPr>
        <p:sp>
          <p:nvSpPr>
            <p:cNvPr id="4" name="Google Shape;973;p47">
              <a:extLst>
                <a:ext uri="{FF2B5EF4-FFF2-40B4-BE49-F238E27FC236}">
                  <a16:creationId xmlns:a16="http://schemas.microsoft.com/office/drawing/2014/main" id="{5FD2D927-E457-6F21-BEE7-FC34C0F2B0C4}"/>
                </a:ext>
              </a:extLst>
            </p:cNvPr>
            <p:cNvSpPr/>
            <p:nvPr/>
          </p:nvSpPr>
          <p:spPr>
            <a:xfrm>
              <a:off x="579250" y="151490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 name="Google Shape;976;p47">
              <a:extLst>
                <a:ext uri="{FF2B5EF4-FFF2-40B4-BE49-F238E27FC236}">
                  <a16:creationId xmlns:a16="http://schemas.microsoft.com/office/drawing/2014/main" id="{F3745A84-FF34-0360-BC49-3F522C9D5DE7}"/>
                </a:ext>
              </a:extLst>
            </p:cNvPr>
            <p:cNvSpPr txBox="1">
              <a:spLocks/>
            </p:cNvSpPr>
            <p:nvPr/>
          </p:nvSpPr>
          <p:spPr>
            <a:xfrm>
              <a:off x="57850" y="2739436"/>
              <a:ext cx="2181300" cy="37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latin typeface="Roboto" panose="02000000000000000000" pitchFamily="2" charset="0"/>
                  <a:ea typeface="Roboto" panose="02000000000000000000" pitchFamily="2" charset="0"/>
                  <a:cs typeface="Roboto" panose="02000000000000000000" pitchFamily="2" charset="0"/>
                </a:rPr>
                <a:t>Angular</a:t>
              </a:r>
            </a:p>
          </p:txBody>
        </p:sp>
        <p:sp>
          <p:nvSpPr>
            <p:cNvPr id="8" name="Google Shape;978;p47">
              <a:extLst>
                <a:ext uri="{FF2B5EF4-FFF2-40B4-BE49-F238E27FC236}">
                  <a16:creationId xmlns:a16="http://schemas.microsoft.com/office/drawing/2014/main" id="{7D460DBD-FBC8-A138-6EAB-13925B0FEDE3}"/>
                </a:ext>
              </a:extLst>
            </p:cNvPr>
            <p:cNvSpPr txBox="1">
              <a:spLocks/>
            </p:cNvSpPr>
            <p:nvPr/>
          </p:nvSpPr>
          <p:spPr>
            <a:xfrm>
              <a:off x="188819" y="3110887"/>
              <a:ext cx="1925316" cy="6833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For responsive and dynamic UI</a:t>
              </a:r>
            </a:p>
          </p:txBody>
        </p:sp>
        <p:pic>
          <p:nvPicPr>
            <p:cNvPr id="17" name="Graphic 16">
              <a:extLst>
                <a:ext uri="{FF2B5EF4-FFF2-40B4-BE49-F238E27FC236}">
                  <a16:creationId xmlns:a16="http://schemas.microsoft.com/office/drawing/2014/main" id="{3278FC4F-970C-D7BC-8EC1-0E7698F048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666" y="1557519"/>
              <a:ext cx="1055667" cy="1055667"/>
            </a:xfrm>
            <a:prstGeom prst="rect">
              <a:avLst/>
            </a:prstGeom>
          </p:spPr>
        </p:pic>
      </p:grpSp>
      <p:grpSp>
        <p:nvGrpSpPr>
          <p:cNvPr id="24" name="Group 23">
            <a:extLst>
              <a:ext uri="{FF2B5EF4-FFF2-40B4-BE49-F238E27FC236}">
                <a16:creationId xmlns:a16="http://schemas.microsoft.com/office/drawing/2014/main" id="{A711D357-591F-DE25-C0C9-28F8F1ECF242}"/>
              </a:ext>
            </a:extLst>
          </p:cNvPr>
          <p:cNvGrpSpPr/>
          <p:nvPr/>
        </p:nvGrpSpPr>
        <p:grpSpPr>
          <a:xfrm>
            <a:off x="1754490" y="1514903"/>
            <a:ext cx="2181300" cy="2279338"/>
            <a:chOff x="1641381" y="1514903"/>
            <a:chExt cx="2181300" cy="2279338"/>
          </a:xfrm>
        </p:grpSpPr>
        <p:sp>
          <p:nvSpPr>
            <p:cNvPr id="5" name="Google Shape;974;p47">
              <a:extLst>
                <a:ext uri="{FF2B5EF4-FFF2-40B4-BE49-F238E27FC236}">
                  <a16:creationId xmlns:a16="http://schemas.microsoft.com/office/drawing/2014/main" id="{B342C9E8-86FD-2859-C431-90980B79DE6C}"/>
                </a:ext>
              </a:extLst>
            </p:cNvPr>
            <p:cNvSpPr/>
            <p:nvPr/>
          </p:nvSpPr>
          <p:spPr>
            <a:xfrm>
              <a:off x="2162781" y="151490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 name="Google Shape;979;p47">
              <a:extLst>
                <a:ext uri="{FF2B5EF4-FFF2-40B4-BE49-F238E27FC236}">
                  <a16:creationId xmlns:a16="http://schemas.microsoft.com/office/drawing/2014/main" id="{E4D0D8FF-AC28-93FB-2ACD-670B6BD38B49}"/>
                </a:ext>
              </a:extLst>
            </p:cNvPr>
            <p:cNvSpPr txBox="1">
              <a:spLocks/>
            </p:cNvSpPr>
            <p:nvPr/>
          </p:nvSpPr>
          <p:spPr>
            <a:xfrm>
              <a:off x="1641381" y="2739437"/>
              <a:ext cx="2181300" cy="37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latin typeface="Roboto" panose="02000000000000000000" pitchFamily="2" charset="0"/>
                  <a:ea typeface="Roboto" panose="02000000000000000000" pitchFamily="2" charset="0"/>
                  <a:cs typeface="Roboto" panose="02000000000000000000" pitchFamily="2" charset="0"/>
                </a:rPr>
                <a:t>Express.js</a:t>
              </a:r>
            </a:p>
          </p:txBody>
        </p:sp>
        <p:sp>
          <p:nvSpPr>
            <p:cNvPr id="10" name="Google Shape;980;p47">
              <a:extLst>
                <a:ext uri="{FF2B5EF4-FFF2-40B4-BE49-F238E27FC236}">
                  <a16:creationId xmlns:a16="http://schemas.microsoft.com/office/drawing/2014/main" id="{7A0A8B5C-7EAA-A180-C0AC-89FA3943DB7B}"/>
                </a:ext>
              </a:extLst>
            </p:cNvPr>
            <p:cNvSpPr txBox="1">
              <a:spLocks/>
            </p:cNvSpPr>
            <p:nvPr/>
          </p:nvSpPr>
          <p:spPr>
            <a:xfrm>
              <a:off x="1772350" y="3110888"/>
              <a:ext cx="1925316" cy="6833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Efficient server-side logic</a:t>
              </a:r>
            </a:p>
          </p:txBody>
        </p:sp>
        <p:pic>
          <p:nvPicPr>
            <p:cNvPr id="19" name="Graphic 18">
              <a:extLst>
                <a:ext uri="{FF2B5EF4-FFF2-40B4-BE49-F238E27FC236}">
                  <a16:creationId xmlns:a16="http://schemas.microsoft.com/office/drawing/2014/main" id="{84C9F329-3B78-559E-465F-C02189F244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3881" y="1647202"/>
              <a:ext cx="876300" cy="876300"/>
            </a:xfrm>
            <a:prstGeom prst="rect">
              <a:avLst/>
            </a:prstGeom>
          </p:spPr>
        </p:pic>
      </p:grpSp>
      <p:grpSp>
        <p:nvGrpSpPr>
          <p:cNvPr id="25" name="Group 24">
            <a:extLst>
              <a:ext uri="{FF2B5EF4-FFF2-40B4-BE49-F238E27FC236}">
                <a16:creationId xmlns:a16="http://schemas.microsoft.com/office/drawing/2014/main" id="{EF761A1E-D416-561C-33ED-E5C9A0FDAB5D}"/>
              </a:ext>
            </a:extLst>
          </p:cNvPr>
          <p:cNvGrpSpPr/>
          <p:nvPr/>
        </p:nvGrpSpPr>
        <p:grpSpPr>
          <a:xfrm>
            <a:off x="3552335" y="1520856"/>
            <a:ext cx="2181300" cy="2273384"/>
            <a:chOff x="3927381" y="1514903"/>
            <a:chExt cx="2181300" cy="2273384"/>
          </a:xfrm>
        </p:grpSpPr>
        <p:sp>
          <p:nvSpPr>
            <p:cNvPr id="6" name="Google Shape;975;p47">
              <a:extLst>
                <a:ext uri="{FF2B5EF4-FFF2-40B4-BE49-F238E27FC236}">
                  <a16:creationId xmlns:a16="http://schemas.microsoft.com/office/drawing/2014/main" id="{3BADDB7F-C6A7-190D-1646-FF87700A8C75}"/>
                </a:ext>
              </a:extLst>
            </p:cNvPr>
            <p:cNvSpPr/>
            <p:nvPr/>
          </p:nvSpPr>
          <p:spPr>
            <a:xfrm>
              <a:off x="4448781" y="151490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 name="Google Shape;981;p47">
              <a:extLst>
                <a:ext uri="{FF2B5EF4-FFF2-40B4-BE49-F238E27FC236}">
                  <a16:creationId xmlns:a16="http://schemas.microsoft.com/office/drawing/2014/main" id="{981A11F0-56A5-F900-0222-90CFEBD60C05}"/>
                </a:ext>
              </a:extLst>
            </p:cNvPr>
            <p:cNvSpPr txBox="1">
              <a:spLocks/>
            </p:cNvSpPr>
            <p:nvPr/>
          </p:nvSpPr>
          <p:spPr>
            <a:xfrm>
              <a:off x="3927381" y="2739436"/>
              <a:ext cx="2181300" cy="37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latin typeface="Roboto" panose="02000000000000000000" pitchFamily="2" charset="0"/>
                  <a:ea typeface="Roboto" panose="02000000000000000000" pitchFamily="2" charset="0"/>
                  <a:cs typeface="Roboto" panose="02000000000000000000" pitchFamily="2" charset="0"/>
                </a:rPr>
                <a:t>MongoDB</a:t>
              </a:r>
            </a:p>
          </p:txBody>
        </p:sp>
        <p:sp>
          <p:nvSpPr>
            <p:cNvPr id="12" name="Google Shape;982;p47">
              <a:extLst>
                <a:ext uri="{FF2B5EF4-FFF2-40B4-BE49-F238E27FC236}">
                  <a16:creationId xmlns:a16="http://schemas.microsoft.com/office/drawing/2014/main" id="{79B0DC8F-3E75-F5C4-C96F-560A9628F5E7}"/>
                </a:ext>
              </a:extLst>
            </p:cNvPr>
            <p:cNvSpPr txBox="1">
              <a:spLocks/>
            </p:cNvSpPr>
            <p:nvPr/>
          </p:nvSpPr>
          <p:spPr>
            <a:xfrm>
              <a:off x="3927381" y="3110887"/>
              <a:ext cx="2181300" cy="67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Flexible data storage</a:t>
              </a:r>
            </a:p>
          </p:txBody>
        </p:sp>
        <p:pic>
          <p:nvPicPr>
            <p:cNvPr id="21" name="Graphic 20">
              <a:extLst>
                <a:ext uri="{FF2B5EF4-FFF2-40B4-BE49-F238E27FC236}">
                  <a16:creationId xmlns:a16="http://schemas.microsoft.com/office/drawing/2014/main" id="{CB5C7304-AA9E-0F24-6565-56BEC6A53B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7656" y="1624977"/>
              <a:ext cx="920750" cy="920750"/>
            </a:xfrm>
            <a:prstGeom prst="rect">
              <a:avLst/>
            </a:prstGeom>
          </p:spPr>
        </p:pic>
      </p:grpSp>
      <p:grpSp>
        <p:nvGrpSpPr>
          <p:cNvPr id="26" name="Group 25">
            <a:extLst>
              <a:ext uri="{FF2B5EF4-FFF2-40B4-BE49-F238E27FC236}">
                <a16:creationId xmlns:a16="http://schemas.microsoft.com/office/drawing/2014/main" id="{9C41F671-4DD2-A928-EFDF-815EFA6F4EEC}"/>
              </a:ext>
            </a:extLst>
          </p:cNvPr>
          <p:cNvGrpSpPr/>
          <p:nvPr/>
        </p:nvGrpSpPr>
        <p:grpSpPr>
          <a:xfrm>
            <a:off x="6996190" y="1514903"/>
            <a:ext cx="2181300" cy="2273384"/>
            <a:chOff x="6216331" y="1514903"/>
            <a:chExt cx="2181300" cy="2273384"/>
          </a:xfrm>
        </p:grpSpPr>
        <p:sp>
          <p:nvSpPr>
            <p:cNvPr id="13" name="Google Shape;975;p47">
              <a:extLst>
                <a:ext uri="{FF2B5EF4-FFF2-40B4-BE49-F238E27FC236}">
                  <a16:creationId xmlns:a16="http://schemas.microsoft.com/office/drawing/2014/main" id="{58854D0A-A56A-FB1F-A172-08F94594981A}"/>
                </a:ext>
              </a:extLst>
            </p:cNvPr>
            <p:cNvSpPr/>
            <p:nvPr/>
          </p:nvSpPr>
          <p:spPr>
            <a:xfrm>
              <a:off x="6737731" y="151490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 name="Google Shape;981;p47">
              <a:extLst>
                <a:ext uri="{FF2B5EF4-FFF2-40B4-BE49-F238E27FC236}">
                  <a16:creationId xmlns:a16="http://schemas.microsoft.com/office/drawing/2014/main" id="{784CEFEE-DCFC-E75C-16B8-13824538A604}"/>
                </a:ext>
              </a:extLst>
            </p:cNvPr>
            <p:cNvSpPr txBox="1">
              <a:spLocks/>
            </p:cNvSpPr>
            <p:nvPr/>
          </p:nvSpPr>
          <p:spPr>
            <a:xfrm>
              <a:off x="6216331" y="2739436"/>
              <a:ext cx="2181300" cy="37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latin typeface="Roboto"/>
                  <a:ea typeface="Roboto"/>
                  <a:cs typeface="Roboto"/>
                </a:rPr>
                <a:t>OpenAI API</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Google Shape;982;p47">
              <a:extLst>
                <a:ext uri="{FF2B5EF4-FFF2-40B4-BE49-F238E27FC236}">
                  <a16:creationId xmlns:a16="http://schemas.microsoft.com/office/drawing/2014/main" id="{BBF05907-FB7B-7FC6-AE69-76E13A91260E}"/>
                </a:ext>
              </a:extLst>
            </p:cNvPr>
            <p:cNvSpPr txBox="1">
              <a:spLocks/>
            </p:cNvSpPr>
            <p:nvPr/>
          </p:nvSpPr>
          <p:spPr>
            <a:xfrm>
              <a:off x="6216331" y="3110887"/>
              <a:ext cx="2181300" cy="67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Interactive content generation</a:t>
              </a:r>
            </a:p>
          </p:txBody>
        </p:sp>
        <p:pic>
          <p:nvPicPr>
            <p:cNvPr id="23" name="Graphic 22">
              <a:extLst>
                <a:ext uri="{FF2B5EF4-FFF2-40B4-BE49-F238E27FC236}">
                  <a16:creationId xmlns:a16="http://schemas.microsoft.com/office/drawing/2014/main" id="{F37C4565-A057-FFD7-D7BE-8B2F7802D3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80114" y="1658318"/>
              <a:ext cx="853734" cy="865184"/>
            </a:xfrm>
            <a:prstGeom prst="rect">
              <a:avLst/>
            </a:prstGeom>
          </p:spPr>
        </p:pic>
      </p:grpSp>
      <p:grpSp>
        <p:nvGrpSpPr>
          <p:cNvPr id="29" name="Group 28">
            <a:extLst>
              <a:ext uri="{FF2B5EF4-FFF2-40B4-BE49-F238E27FC236}">
                <a16:creationId xmlns:a16="http://schemas.microsoft.com/office/drawing/2014/main" id="{DF9040AF-3C14-EBF5-470D-8589BBF69F73}"/>
              </a:ext>
            </a:extLst>
          </p:cNvPr>
          <p:cNvGrpSpPr/>
          <p:nvPr/>
        </p:nvGrpSpPr>
        <p:grpSpPr>
          <a:xfrm>
            <a:off x="5311455" y="1514904"/>
            <a:ext cx="2181300" cy="2273384"/>
            <a:chOff x="7526018" y="1514903"/>
            <a:chExt cx="2181300" cy="2273384"/>
          </a:xfrm>
        </p:grpSpPr>
        <p:grpSp>
          <p:nvGrpSpPr>
            <p:cNvPr id="27" name="Group 26">
              <a:extLst>
                <a:ext uri="{FF2B5EF4-FFF2-40B4-BE49-F238E27FC236}">
                  <a16:creationId xmlns:a16="http://schemas.microsoft.com/office/drawing/2014/main" id="{A2B5B212-8923-C246-17F4-3D86ACBC4C75}"/>
                </a:ext>
              </a:extLst>
            </p:cNvPr>
            <p:cNvGrpSpPr/>
            <p:nvPr/>
          </p:nvGrpSpPr>
          <p:grpSpPr>
            <a:xfrm>
              <a:off x="7526018" y="1514903"/>
              <a:ext cx="2181300" cy="2273384"/>
              <a:chOff x="8121330" y="1592294"/>
              <a:chExt cx="2181300" cy="2273384"/>
            </a:xfrm>
          </p:grpSpPr>
          <p:sp>
            <p:nvSpPr>
              <p:cNvPr id="3" name="Google Shape;975;p47">
                <a:extLst>
                  <a:ext uri="{FF2B5EF4-FFF2-40B4-BE49-F238E27FC236}">
                    <a16:creationId xmlns:a16="http://schemas.microsoft.com/office/drawing/2014/main" id="{C311282C-CF3F-579E-9914-C035DAA82CE3}"/>
                  </a:ext>
                </a:extLst>
              </p:cNvPr>
              <p:cNvSpPr/>
              <p:nvPr/>
            </p:nvSpPr>
            <p:spPr>
              <a:xfrm>
                <a:off x="8642731" y="1592294"/>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 name="Google Shape;981;p47">
                <a:extLst>
                  <a:ext uri="{FF2B5EF4-FFF2-40B4-BE49-F238E27FC236}">
                    <a16:creationId xmlns:a16="http://schemas.microsoft.com/office/drawing/2014/main" id="{3E3C3D47-F1D2-E018-E41D-5521438A9719}"/>
                  </a:ext>
                </a:extLst>
              </p:cNvPr>
              <p:cNvSpPr txBox="1">
                <a:spLocks/>
              </p:cNvSpPr>
              <p:nvPr/>
            </p:nvSpPr>
            <p:spPr>
              <a:xfrm>
                <a:off x="8121330" y="2816827"/>
                <a:ext cx="2181300" cy="37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latin typeface="Roboto"/>
                    <a:ea typeface="Roboto"/>
                    <a:cs typeface="Roboto"/>
                  </a:rPr>
                  <a:t>Jest</a:t>
                </a:r>
                <a:endParaRPr lang="en-US"/>
              </a:p>
            </p:txBody>
          </p:sp>
          <p:sp>
            <p:nvSpPr>
              <p:cNvPr id="18" name="Google Shape;982;p47">
                <a:extLst>
                  <a:ext uri="{FF2B5EF4-FFF2-40B4-BE49-F238E27FC236}">
                    <a16:creationId xmlns:a16="http://schemas.microsoft.com/office/drawing/2014/main" id="{C5F580C6-7CE3-5D0F-BC91-9E918601E402}"/>
                  </a:ext>
                </a:extLst>
              </p:cNvPr>
              <p:cNvSpPr txBox="1">
                <a:spLocks/>
              </p:cNvSpPr>
              <p:nvPr/>
            </p:nvSpPr>
            <p:spPr>
              <a:xfrm>
                <a:off x="8121330" y="3188278"/>
                <a:ext cx="2181300" cy="67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solidFill>
                      <a:schemeClr val="tx1"/>
                    </a:solidFill>
                    <a:latin typeface="Roboto"/>
                    <a:ea typeface="Roboto"/>
                    <a:cs typeface="Roboto"/>
                  </a:rPr>
                  <a:t>Unit testing</a:t>
                </a:r>
                <a:endParaRPr lang="en-US" sz="1200"/>
              </a:p>
            </p:txBody>
          </p:sp>
        </p:grpSp>
        <p:pic>
          <p:nvPicPr>
            <p:cNvPr id="28" name="Picture 27" descr="https://seeklogo.com/images/J/jest-logo-F9901EBBF7-seeklogo.com.png">
              <a:extLst>
                <a:ext uri="{FF2B5EF4-FFF2-40B4-BE49-F238E27FC236}">
                  <a16:creationId xmlns:a16="http://schemas.microsoft.com/office/drawing/2014/main" id="{46668795-7B7A-E06F-B89E-ADE02808903A}"/>
                </a:ext>
              </a:extLst>
            </p:cNvPr>
            <p:cNvPicPr>
              <a:picLocks noChangeAspect="1"/>
            </p:cNvPicPr>
            <p:nvPr/>
          </p:nvPicPr>
          <p:blipFill>
            <a:blip r:embed="rId10"/>
            <a:stretch>
              <a:fillRect/>
            </a:stretch>
          </p:blipFill>
          <p:spPr>
            <a:xfrm>
              <a:off x="8271271" y="1726404"/>
              <a:ext cx="691754" cy="767954"/>
            </a:xfrm>
            <a:prstGeom prst="rect">
              <a:avLst/>
            </a:prstGeom>
          </p:spPr>
        </p:pic>
      </p:grpSp>
      <p:sp>
        <p:nvSpPr>
          <p:cNvPr id="30" name="TextBox 29">
            <a:extLst>
              <a:ext uri="{FF2B5EF4-FFF2-40B4-BE49-F238E27FC236}">
                <a16:creationId xmlns:a16="http://schemas.microsoft.com/office/drawing/2014/main" id="{E1ECB972-D9B6-0F5F-A5ED-4F3B3E4E6D71}"/>
              </a:ext>
            </a:extLst>
          </p:cNvPr>
          <p:cNvSpPr txBox="1"/>
          <p:nvPr/>
        </p:nvSpPr>
        <p:spPr>
          <a:xfrm>
            <a:off x="8893610" y="4897279"/>
            <a:ext cx="240772" cy="246221"/>
          </a:xfrm>
          <a:prstGeom prst="rect">
            <a:avLst/>
          </a:prstGeom>
          <a:noFill/>
        </p:spPr>
        <p:txBody>
          <a:bodyPr wrap="none" lIns="91440" tIns="45720" rIns="91440" bIns="45720" rtlCol="0" anchor="t">
            <a:spAutoFit/>
          </a:bodyPr>
          <a:lstStyle/>
          <a:p>
            <a:r>
              <a:rPr lang="en" sz="1000" b="1">
                <a:solidFill>
                  <a:schemeClr val="dk1"/>
                </a:solidFill>
                <a:latin typeface="Oswald"/>
                <a:sym typeface="Oswald"/>
              </a:rPr>
              <a:t>7</a:t>
            </a:r>
            <a:endParaRPr lang="en-US"/>
          </a:p>
        </p:txBody>
      </p:sp>
    </p:spTree>
    <p:extLst>
      <p:ext uri="{BB962C8B-B14F-4D97-AF65-F5344CB8AC3E}">
        <p14:creationId xmlns:p14="http://schemas.microsoft.com/office/powerpoint/2010/main" val="4034808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77F6E1-93E6-4E2B-9E64-5A8F6F3CC026}"/>
              </a:ext>
            </a:extLst>
          </p:cNvPr>
          <p:cNvSpPr>
            <a:spLocks noGrp="1"/>
          </p:cNvSpPr>
          <p:nvPr>
            <p:ph type="title"/>
          </p:nvPr>
        </p:nvSpPr>
        <p:spPr>
          <a:xfrm>
            <a:off x="720000" y="1107804"/>
            <a:ext cx="4869142" cy="2400900"/>
          </a:xfrm>
        </p:spPr>
        <p:txBody>
          <a:bodyPr/>
          <a:lstStyle/>
          <a:p>
            <a:r>
              <a:rPr lang="en-US"/>
              <a:t>Application Structure</a:t>
            </a:r>
          </a:p>
        </p:txBody>
      </p:sp>
      <p:sp>
        <p:nvSpPr>
          <p:cNvPr id="3" name="TextBox 2">
            <a:extLst>
              <a:ext uri="{FF2B5EF4-FFF2-40B4-BE49-F238E27FC236}">
                <a16:creationId xmlns:a16="http://schemas.microsoft.com/office/drawing/2014/main" id="{EC251220-DD54-444F-BC88-BA228FD375B2}"/>
              </a:ext>
            </a:extLst>
          </p:cNvPr>
          <p:cNvSpPr txBox="1"/>
          <p:nvPr/>
        </p:nvSpPr>
        <p:spPr>
          <a:xfrm>
            <a:off x="8893610" y="4897279"/>
            <a:ext cx="250390" cy="246221"/>
          </a:xfrm>
          <a:prstGeom prst="rect">
            <a:avLst/>
          </a:prstGeom>
          <a:noFill/>
        </p:spPr>
        <p:txBody>
          <a:bodyPr wrap="none" lIns="91440" tIns="45720" rIns="91440" bIns="45720" rtlCol="0" anchor="t">
            <a:spAutoFit/>
          </a:bodyPr>
          <a:lstStyle/>
          <a:p>
            <a:r>
              <a:rPr lang="en" sz="1000" b="1">
                <a:solidFill>
                  <a:schemeClr val="dk1"/>
                </a:solidFill>
                <a:latin typeface="Oswald"/>
              </a:rPr>
              <a:t>8</a:t>
            </a:r>
          </a:p>
        </p:txBody>
      </p:sp>
    </p:spTree>
    <p:extLst>
      <p:ext uri="{BB962C8B-B14F-4D97-AF65-F5344CB8AC3E}">
        <p14:creationId xmlns:p14="http://schemas.microsoft.com/office/powerpoint/2010/main" val="2470789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1761A0F3-665D-485B-A95F-D6896177CBB5}"/>
              </a:ext>
            </a:extLst>
          </p:cNvPr>
          <p:cNvSpPr>
            <a:spLocks noGrp="1"/>
          </p:cNvSpPr>
          <p:nvPr>
            <p:ph type="title"/>
          </p:nvPr>
        </p:nvSpPr>
        <p:spPr>
          <a:xfrm>
            <a:off x="719999" y="387600"/>
            <a:ext cx="7114045" cy="612600"/>
          </a:xfrm>
        </p:spPr>
        <p:txBody>
          <a:bodyPr/>
          <a:lstStyle/>
          <a:p>
            <a:r>
              <a:rPr lang="en-US"/>
              <a:t>Application Architecture</a:t>
            </a:r>
          </a:p>
        </p:txBody>
      </p:sp>
      <p:grpSp>
        <p:nvGrpSpPr>
          <p:cNvPr id="11" name="Google Shape;689;p38">
            <a:extLst>
              <a:ext uri="{FF2B5EF4-FFF2-40B4-BE49-F238E27FC236}">
                <a16:creationId xmlns:a16="http://schemas.microsoft.com/office/drawing/2014/main" id="{F50D216B-526D-4B3F-A9AB-95CD645CC81E}"/>
              </a:ext>
            </a:extLst>
          </p:cNvPr>
          <p:cNvGrpSpPr/>
          <p:nvPr/>
        </p:nvGrpSpPr>
        <p:grpSpPr>
          <a:xfrm>
            <a:off x="391213" y="2328347"/>
            <a:ext cx="543508" cy="751465"/>
            <a:chOff x="7638902" y="3559731"/>
            <a:chExt cx="755319" cy="1044322"/>
          </a:xfrm>
        </p:grpSpPr>
        <p:sp>
          <p:nvSpPr>
            <p:cNvPr id="13" name="Google Shape;690;p38">
              <a:extLst>
                <a:ext uri="{FF2B5EF4-FFF2-40B4-BE49-F238E27FC236}">
                  <a16:creationId xmlns:a16="http://schemas.microsoft.com/office/drawing/2014/main" id="{30D75FC4-A109-476C-8EDE-01D018D92426}"/>
                </a:ext>
              </a:extLst>
            </p:cNvPr>
            <p:cNvSpPr/>
            <p:nvPr/>
          </p:nvSpPr>
          <p:spPr>
            <a:xfrm>
              <a:off x="7638902" y="4239834"/>
              <a:ext cx="676910" cy="364219"/>
            </a:xfrm>
            <a:custGeom>
              <a:avLst/>
              <a:gdLst/>
              <a:ahLst/>
              <a:cxnLst/>
              <a:rect l="l" t="t" r="r" b="b"/>
              <a:pathLst>
                <a:path w="59352" h="31935" extrusionOk="0">
                  <a:moveTo>
                    <a:pt x="29656" y="0"/>
                  </a:moveTo>
                  <a:cubicBezTo>
                    <a:pt x="200" y="0"/>
                    <a:pt x="0" y="14309"/>
                    <a:pt x="0" y="31934"/>
                  </a:cubicBezTo>
                  <a:lnTo>
                    <a:pt x="59352" y="31934"/>
                  </a:lnTo>
                  <a:cubicBezTo>
                    <a:pt x="59352" y="14309"/>
                    <a:pt x="59152" y="0"/>
                    <a:pt x="29656"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1;p38">
              <a:extLst>
                <a:ext uri="{FF2B5EF4-FFF2-40B4-BE49-F238E27FC236}">
                  <a16:creationId xmlns:a16="http://schemas.microsoft.com/office/drawing/2014/main" id="{B24B29FF-20DE-454D-A5BC-4D5D140CBE27}"/>
                </a:ext>
              </a:extLst>
            </p:cNvPr>
            <p:cNvSpPr/>
            <p:nvPr/>
          </p:nvSpPr>
          <p:spPr>
            <a:xfrm>
              <a:off x="7767436" y="3691470"/>
              <a:ext cx="419373" cy="527858"/>
            </a:xfrm>
            <a:custGeom>
              <a:avLst/>
              <a:gdLst/>
              <a:ahLst/>
              <a:cxnLst/>
              <a:rect l="l" t="t" r="r" b="b"/>
              <a:pathLst>
                <a:path w="36771" h="46283" extrusionOk="0">
                  <a:moveTo>
                    <a:pt x="18386" y="0"/>
                  </a:moveTo>
                  <a:cubicBezTo>
                    <a:pt x="8234" y="0"/>
                    <a:pt x="1" y="10352"/>
                    <a:pt x="1" y="23142"/>
                  </a:cubicBezTo>
                  <a:cubicBezTo>
                    <a:pt x="1" y="35931"/>
                    <a:pt x="8234" y="46283"/>
                    <a:pt x="18386" y="46283"/>
                  </a:cubicBezTo>
                  <a:cubicBezTo>
                    <a:pt x="28538" y="46283"/>
                    <a:pt x="36771" y="35931"/>
                    <a:pt x="36771" y="23142"/>
                  </a:cubicBezTo>
                  <a:cubicBezTo>
                    <a:pt x="36771" y="10352"/>
                    <a:pt x="28538" y="0"/>
                    <a:pt x="18386"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2;p38">
              <a:extLst>
                <a:ext uri="{FF2B5EF4-FFF2-40B4-BE49-F238E27FC236}">
                  <a16:creationId xmlns:a16="http://schemas.microsoft.com/office/drawing/2014/main" id="{33E3A45D-AA6A-4B9C-8A61-D6A5787878DA}"/>
                </a:ext>
              </a:extLst>
            </p:cNvPr>
            <p:cNvSpPr/>
            <p:nvPr/>
          </p:nvSpPr>
          <p:spPr>
            <a:xfrm>
              <a:off x="7646646" y="3948015"/>
              <a:ext cx="170950" cy="158917"/>
            </a:xfrm>
            <a:custGeom>
              <a:avLst/>
              <a:gdLst/>
              <a:ahLst/>
              <a:cxnLst/>
              <a:rect l="l" t="t" r="r" b="b"/>
              <a:pathLst>
                <a:path w="14989" h="13934" extrusionOk="0">
                  <a:moveTo>
                    <a:pt x="7487" y="1"/>
                  </a:moveTo>
                  <a:cubicBezTo>
                    <a:pt x="4121" y="1"/>
                    <a:pt x="1141" y="2418"/>
                    <a:pt x="600" y="5843"/>
                  </a:cubicBezTo>
                  <a:cubicBezTo>
                    <a:pt x="0" y="9640"/>
                    <a:pt x="2558" y="13237"/>
                    <a:pt x="6355" y="13837"/>
                  </a:cubicBezTo>
                  <a:cubicBezTo>
                    <a:pt x="6743" y="13902"/>
                    <a:pt x="7128" y="13934"/>
                    <a:pt x="7508" y="13934"/>
                  </a:cubicBezTo>
                  <a:cubicBezTo>
                    <a:pt x="10855" y="13934"/>
                    <a:pt x="13810" y="11491"/>
                    <a:pt x="14349" y="8082"/>
                  </a:cubicBezTo>
                  <a:cubicBezTo>
                    <a:pt x="14988" y="4285"/>
                    <a:pt x="12390" y="728"/>
                    <a:pt x="8593" y="88"/>
                  </a:cubicBezTo>
                  <a:cubicBezTo>
                    <a:pt x="8222" y="29"/>
                    <a:pt x="7852" y="1"/>
                    <a:pt x="7487"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93;p38">
              <a:extLst>
                <a:ext uri="{FF2B5EF4-FFF2-40B4-BE49-F238E27FC236}">
                  <a16:creationId xmlns:a16="http://schemas.microsoft.com/office/drawing/2014/main" id="{789C804E-2E83-4C8B-873D-C3C5CA21E930}"/>
                </a:ext>
              </a:extLst>
            </p:cNvPr>
            <p:cNvSpPr/>
            <p:nvPr/>
          </p:nvSpPr>
          <p:spPr>
            <a:xfrm>
              <a:off x="7707731" y="3982492"/>
              <a:ext cx="57915" cy="53592"/>
            </a:xfrm>
            <a:custGeom>
              <a:avLst/>
              <a:gdLst/>
              <a:ahLst/>
              <a:cxnLst/>
              <a:rect l="l" t="t" r="r" b="b"/>
              <a:pathLst>
                <a:path w="5078" h="4699" extrusionOk="0">
                  <a:moveTo>
                    <a:pt x="716" y="0"/>
                  </a:moveTo>
                  <a:cubicBezTo>
                    <a:pt x="481" y="0"/>
                    <a:pt x="242" y="21"/>
                    <a:pt x="0" y="63"/>
                  </a:cubicBezTo>
                  <a:cubicBezTo>
                    <a:pt x="600" y="183"/>
                    <a:pt x="1159" y="382"/>
                    <a:pt x="1679" y="662"/>
                  </a:cubicBezTo>
                  <a:cubicBezTo>
                    <a:pt x="2718" y="1182"/>
                    <a:pt x="3557" y="1981"/>
                    <a:pt x="4077" y="3020"/>
                  </a:cubicBezTo>
                  <a:cubicBezTo>
                    <a:pt x="4317" y="3540"/>
                    <a:pt x="4516" y="4099"/>
                    <a:pt x="4676" y="4699"/>
                  </a:cubicBezTo>
                  <a:cubicBezTo>
                    <a:pt x="5077" y="2183"/>
                    <a:pt x="3150" y="0"/>
                    <a:pt x="716"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4;p38">
              <a:extLst>
                <a:ext uri="{FF2B5EF4-FFF2-40B4-BE49-F238E27FC236}">
                  <a16:creationId xmlns:a16="http://schemas.microsoft.com/office/drawing/2014/main" id="{51032FB2-605F-42A1-B93F-6551157FC0C0}"/>
                </a:ext>
              </a:extLst>
            </p:cNvPr>
            <p:cNvSpPr/>
            <p:nvPr/>
          </p:nvSpPr>
          <p:spPr>
            <a:xfrm>
              <a:off x="8134837" y="3948254"/>
              <a:ext cx="175055" cy="158792"/>
            </a:xfrm>
            <a:custGeom>
              <a:avLst/>
              <a:gdLst/>
              <a:ahLst/>
              <a:cxnLst/>
              <a:rect l="l" t="t" r="r" b="b"/>
              <a:pathLst>
                <a:path w="15349" h="13923" extrusionOk="0">
                  <a:moveTo>
                    <a:pt x="7682" y="1"/>
                  </a:moveTo>
                  <a:cubicBezTo>
                    <a:pt x="7152" y="1"/>
                    <a:pt x="6614" y="61"/>
                    <a:pt x="6076" y="187"/>
                  </a:cubicBezTo>
                  <a:cubicBezTo>
                    <a:pt x="2319" y="1066"/>
                    <a:pt x="1" y="4823"/>
                    <a:pt x="880" y="8540"/>
                  </a:cubicBezTo>
                  <a:cubicBezTo>
                    <a:pt x="1633" y="11759"/>
                    <a:pt x="4500" y="13922"/>
                    <a:pt x="7668" y="13922"/>
                  </a:cubicBezTo>
                  <a:cubicBezTo>
                    <a:pt x="8198" y="13922"/>
                    <a:pt x="8735" y="13862"/>
                    <a:pt x="9273" y="13736"/>
                  </a:cubicBezTo>
                  <a:cubicBezTo>
                    <a:pt x="13030" y="12857"/>
                    <a:pt x="15348" y="9100"/>
                    <a:pt x="14469" y="5343"/>
                  </a:cubicBezTo>
                  <a:cubicBezTo>
                    <a:pt x="13716" y="2158"/>
                    <a:pt x="10850" y="1"/>
                    <a:pt x="7682"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5;p38">
              <a:extLst>
                <a:ext uri="{FF2B5EF4-FFF2-40B4-BE49-F238E27FC236}">
                  <a16:creationId xmlns:a16="http://schemas.microsoft.com/office/drawing/2014/main" id="{FF1D9519-42FA-4E16-AE59-B038BBB833A5}"/>
                </a:ext>
              </a:extLst>
            </p:cNvPr>
            <p:cNvSpPr/>
            <p:nvPr/>
          </p:nvSpPr>
          <p:spPr>
            <a:xfrm>
              <a:off x="8188646" y="3982492"/>
              <a:ext cx="57880" cy="53592"/>
            </a:xfrm>
            <a:custGeom>
              <a:avLst/>
              <a:gdLst/>
              <a:ahLst/>
              <a:cxnLst/>
              <a:rect l="l" t="t" r="r" b="b"/>
              <a:pathLst>
                <a:path w="5075" h="4699" extrusionOk="0">
                  <a:moveTo>
                    <a:pt x="4359" y="0"/>
                  </a:moveTo>
                  <a:cubicBezTo>
                    <a:pt x="1925" y="0"/>
                    <a:pt x="1" y="2183"/>
                    <a:pt x="438" y="4699"/>
                  </a:cubicBezTo>
                  <a:cubicBezTo>
                    <a:pt x="558" y="4099"/>
                    <a:pt x="758" y="3540"/>
                    <a:pt x="998" y="3020"/>
                  </a:cubicBezTo>
                  <a:cubicBezTo>
                    <a:pt x="1278" y="2501"/>
                    <a:pt x="1597" y="2061"/>
                    <a:pt x="1997" y="1661"/>
                  </a:cubicBezTo>
                  <a:cubicBezTo>
                    <a:pt x="2437" y="1222"/>
                    <a:pt x="2876" y="902"/>
                    <a:pt x="3396" y="662"/>
                  </a:cubicBezTo>
                  <a:cubicBezTo>
                    <a:pt x="3916" y="382"/>
                    <a:pt x="4475" y="183"/>
                    <a:pt x="5075" y="63"/>
                  </a:cubicBezTo>
                  <a:cubicBezTo>
                    <a:pt x="4832" y="21"/>
                    <a:pt x="4593" y="0"/>
                    <a:pt x="4359"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6;p38">
              <a:extLst>
                <a:ext uri="{FF2B5EF4-FFF2-40B4-BE49-F238E27FC236}">
                  <a16:creationId xmlns:a16="http://schemas.microsoft.com/office/drawing/2014/main" id="{2021E4ED-D309-45BC-9590-39D47C958AAE}"/>
                </a:ext>
              </a:extLst>
            </p:cNvPr>
            <p:cNvSpPr/>
            <p:nvPr/>
          </p:nvSpPr>
          <p:spPr>
            <a:xfrm>
              <a:off x="7773367" y="3954481"/>
              <a:ext cx="407523" cy="482739"/>
            </a:xfrm>
            <a:custGeom>
              <a:avLst/>
              <a:gdLst/>
              <a:ahLst/>
              <a:cxnLst/>
              <a:rect l="l" t="t" r="r" b="b"/>
              <a:pathLst>
                <a:path w="35732" h="42327" extrusionOk="0">
                  <a:moveTo>
                    <a:pt x="17866" y="1"/>
                  </a:moveTo>
                  <a:cubicBezTo>
                    <a:pt x="7994" y="1"/>
                    <a:pt x="0" y="7994"/>
                    <a:pt x="0" y="17866"/>
                  </a:cubicBezTo>
                  <a:lnTo>
                    <a:pt x="0" y="24461"/>
                  </a:lnTo>
                  <a:cubicBezTo>
                    <a:pt x="0" y="34373"/>
                    <a:pt x="7994" y="42326"/>
                    <a:pt x="17866" y="42326"/>
                  </a:cubicBezTo>
                  <a:cubicBezTo>
                    <a:pt x="27738" y="42326"/>
                    <a:pt x="35731" y="34373"/>
                    <a:pt x="35731" y="24461"/>
                  </a:cubicBezTo>
                  <a:lnTo>
                    <a:pt x="35731" y="17866"/>
                  </a:lnTo>
                  <a:cubicBezTo>
                    <a:pt x="35731" y="7994"/>
                    <a:pt x="27738" y="1"/>
                    <a:pt x="17866"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7;p38">
              <a:extLst>
                <a:ext uri="{FF2B5EF4-FFF2-40B4-BE49-F238E27FC236}">
                  <a16:creationId xmlns:a16="http://schemas.microsoft.com/office/drawing/2014/main" id="{2742A2DE-818A-4697-A857-7696F95A8CB8}"/>
                </a:ext>
              </a:extLst>
            </p:cNvPr>
            <p:cNvSpPr/>
            <p:nvPr/>
          </p:nvSpPr>
          <p:spPr>
            <a:xfrm>
              <a:off x="7843565" y="3559731"/>
              <a:ext cx="550656" cy="321370"/>
            </a:xfrm>
            <a:custGeom>
              <a:avLst/>
              <a:gdLst/>
              <a:ahLst/>
              <a:cxnLst/>
              <a:rect l="l" t="t" r="r" b="b"/>
              <a:pathLst>
                <a:path w="48282" h="28178" extrusionOk="0">
                  <a:moveTo>
                    <a:pt x="14035" y="1"/>
                  </a:moveTo>
                  <a:cubicBezTo>
                    <a:pt x="6276" y="1"/>
                    <a:pt x="0" y="6300"/>
                    <a:pt x="0" y="14069"/>
                  </a:cubicBezTo>
                  <a:cubicBezTo>
                    <a:pt x="0" y="21863"/>
                    <a:pt x="6315" y="28178"/>
                    <a:pt x="14109" y="28178"/>
                  </a:cubicBezTo>
                  <a:lnTo>
                    <a:pt x="33733" y="28178"/>
                  </a:lnTo>
                  <a:cubicBezTo>
                    <a:pt x="41766" y="28178"/>
                    <a:pt x="48281" y="21663"/>
                    <a:pt x="48281" y="13630"/>
                  </a:cubicBezTo>
                  <a:lnTo>
                    <a:pt x="48281" y="1"/>
                  </a:lnTo>
                  <a:lnTo>
                    <a:pt x="14109" y="1"/>
                  </a:lnTo>
                  <a:cubicBezTo>
                    <a:pt x="14084" y="1"/>
                    <a:pt x="14060" y="1"/>
                    <a:pt x="14035"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8;p38">
              <a:extLst>
                <a:ext uri="{FF2B5EF4-FFF2-40B4-BE49-F238E27FC236}">
                  <a16:creationId xmlns:a16="http://schemas.microsoft.com/office/drawing/2014/main" id="{50A90922-EC5A-4B32-8460-D1E6CCC26E6D}"/>
                </a:ext>
              </a:extLst>
            </p:cNvPr>
            <p:cNvSpPr/>
            <p:nvPr/>
          </p:nvSpPr>
          <p:spPr>
            <a:xfrm>
              <a:off x="7916044" y="4009636"/>
              <a:ext cx="122170" cy="46510"/>
            </a:xfrm>
            <a:custGeom>
              <a:avLst/>
              <a:gdLst/>
              <a:ahLst/>
              <a:cxnLst/>
              <a:rect l="l" t="t" r="r" b="b"/>
              <a:pathLst>
                <a:path w="10712" h="4078" extrusionOk="0">
                  <a:moveTo>
                    <a:pt x="0" y="1"/>
                  </a:moveTo>
                  <a:cubicBezTo>
                    <a:pt x="0" y="2239"/>
                    <a:pt x="1839" y="4077"/>
                    <a:pt x="4077" y="4077"/>
                  </a:cubicBezTo>
                  <a:lnTo>
                    <a:pt x="6635" y="4077"/>
                  </a:lnTo>
                  <a:cubicBezTo>
                    <a:pt x="8873" y="4037"/>
                    <a:pt x="10672" y="2239"/>
                    <a:pt x="10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9;p38">
              <a:extLst>
                <a:ext uri="{FF2B5EF4-FFF2-40B4-BE49-F238E27FC236}">
                  <a16:creationId xmlns:a16="http://schemas.microsoft.com/office/drawing/2014/main" id="{B55815A9-E493-410A-93AF-7CC4BF2186D4}"/>
                </a:ext>
              </a:extLst>
            </p:cNvPr>
            <p:cNvSpPr/>
            <p:nvPr/>
          </p:nvSpPr>
          <p:spPr>
            <a:xfrm>
              <a:off x="7830324" y="3908861"/>
              <a:ext cx="86188" cy="50764"/>
            </a:xfrm>
            <a:custGeom>
              <a:avLst/>
              <a:gdLst/>
              <a:ahLst/>
              <a:cxnLst/>
              <a:rect l="l" t="t" r="r" b="b"/>
              <a:pathLst>
                <a:path w="7557" h="4451" extrusionOk="0">
                  <a:moveTo>
                    <a:pt x="2047" y="1"/>
                  </a:moveTo>
                  <a:cubicBezTo>
                    <a:pt x="0" y="1"/>
                    <a:pt x="0" y="3125"/>
                    <a:pt x="2047" y="3125"/>
                  </a:cubicBezTo>
                  <a:cubicBezTo>
                    <a:pt x="2084" y="3125"/>
                    <a:pt x="2122" y="3123"/>
                    <a:pt x="2161" y="3121"/>
                  </a:cubicBezTo>
                  <a:lnTo>
                    <a:pt x="3000" y="3121"/>
                  </a:lnTo>
                  <a:lnTo>
                    <a:pt x="3000" y="3641"/>
                  </a:lnTo>
                  <a:cubicBezTo>
                    <a:pt x="3040" y="4181"/>
                    <a:pt x="3460" y="4450"/>
                    <a:pt x="3879" y="4450"/>
                  </a:cubicBezTo>
                  <a:cubicBezTo>
                    <a:pt x="4299" y="4450"/>
                    <a:pt x="4719" y="4181"/>
                    <a:pt x="4758" y="3641"/>
                  </a:cubicBezTo>
                  <a:lnTo>
                    <a:pt x="4758" y="3121"/>
                  </a:lnTo>
                  <a:lnTo>
                    <a:pt x="5598" y="3121"/>
                  </a:lnTo>
                  <a:cubicBezTo>
                    <a:pt x="7556" y="3001"/>
                    <a:pt x="7556" y="124"/>
                    <a:pt x="5598" y="4"/>
                  </a:cubicBezTo>
                  <a:lnTo>
                    <a:pt x="2161" y="4"/>
                  </a:lnTo>
                  <a:cubicBezTo>
                    <a:pt x="2122" y="2"/>
                    <a:pt x="2084" y="1"/>
                    <a:pt x="2047"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00;p38">
              <a:extLst>
                <a:ext uri="{FF2B5EF4-FFF2-40B4-BE49-F238E27FC236}">
                  <a16:creationId xmlns:a16="http://schemas.microsoft.com/office/drawing/2014/main" id="{9E5544B8-0966-418E-B7DB-329B56AF733B}"/>
                </a:ext>
              </a:extLst>
            </p:cNvPr>
            <p:cNvSpPr/>
            <p:nvPr/>
          </p:nvSpPr>
          <p:spPr>
            <a:xfrm>
              <a:off x="8035887" y="3908861"/>
              <a:ext cx="85743" cy="50764"/>
            </a:xfrm>
            <a:custGeom>
              <a:avLst/>
              <a:gdLst/>
              <a:ahLst/>
              <a:cxnLst/>
              <a:rect l="l" t="t" r="r" b="b"/>
              <a:pathLst>
                <a:path w="7518" h="4451" extrusionOk="0">
                  <a:moveTo>
                    <a:pt x="2010" y="1"/>
                  </a:moveTo>
                  <a:cubicBezTo>
                    <a:pt x="1" y="1"/>
                    <a:pt x="1" y="3125"/>
                    <a:pt x="2010" y="3125"/>
                  </a:cubicBezTo>
                  <a:cubicBezTo>
                    <a:pt x="2047" y="3125"/>
                    <a:pt x="2084" y="3123"/>
                    <a:pt x="2122" y="3121"/>
                  </a:cubicBezTo>
                  <a:lnTo>
                    <a:pt x="2961" y="3121"/>
                  </a:lnTo>
                  <a:lnTo>
                    <a:pt x="2961" y="3641"/>
                  </a:lnTo>
                  <a:cubicBezTo>
                    <a:pt x="3001" y="4181"/>
                    <a:pt x="3421" y="4450"/>
                    <a:pt x="3841" y="4450"/>
                  </a:cubicBezTo>
                  <a:cubicBezTo>
                    <a:pt x="4260" y="4450"/>
                    <a:pt x="4680" y="4181"/>
                    <a:pt x="4720" y="3641"/>
                  </a:cubicBezTo>
                  <a:lnTo>
                    <a:pt x="4720" y="3121"/>
                  </a:lnTo>
                  <a:lnTo>
                    <a:pt x="5559" y="3121"/>
                  </a:lnTo>
                  <a:cubicBezTo>
                    <a:pt x="7518" y="3001"/>
                    <a:pt x="7518" y="124"/>
                    <a:pt x="5599" y="4"/>
                  </a:cubicBezTo>
                  <a:lnTo>
                    <a:pt x="2122" y="4"/>
                  </a:lnTo>
                  <a:cubicBezTo>
                    <a:pt x="2084" y="2"/>
                    <a:pt x="2047" y="1"/>
                    <a:pt x="2010"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1;p38">
              <a:extLst>
                <a:ext uri="{FF2B5EF4-FFF2-40B4-BE49-F238E27FC236}">
                  <a16:creationId xmlns:a16="http://schemas.microsoft.com/office/drawing/2014/main" id="{76868A9E-8A02-48A2-B440-09ED74DC6443}"/>
                </a:ext>
              </a:extLst>
            </p:cNvPr>
            <p:cNvSpPr/>
            <p:nvPr/>
          </p:nvSpPr>
          <p:spPr>
            <a:xfrm>
              <a:off x="7922419" y="3932036"/>
              <a:ext cx="109408" cy="49806"/>
            </a:xfrm>
            <a:custGeom>
              <a:avLst/>
              <a:gdLst/>
              <a:ahLst/>
              <a:cxnLst/>
              <a:rect l="l" t="t" r="r" b="b"/>
              <a:pathLst>
                <a:path w="9593" h="4367" extrusionOk="0">
                  <a:moveTo>
                    <a:pt x="4797" y="0"/>
                  </a:moveTo>
                  <a:cubicBezTo>
                    <a:pt x="2399" y="0"/>
                    <a:pt x="1" y="430"/>
                    <a:pt x="1" y="1289"/>
                  </a:cubicBezTo>
                  <a:cubicBezTo>
                    <a:pt x="1" y="2968"/>
                    <a:pt x="2159" y="4367"/>
                    <a:pt x="4797" y="4367"/>
                  </a:cubicBezTo>
                  <a:cubicBezTo>
                    <a:pt x="7435" y="4367"/>
                    <a:pt x="9593" y="2968"/>
                    <a:pt x="9593" y="1289"/>
                  </a:cubicBezTo>
                  <a:cubicBezTo>
                    <a:pt x="9593" y="430"/>
                    <a:pt x="7195" y="0"/>
                    <a:pt x="4797"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roup 137">
            <a:extLst>
              <a:ext uri="{FF2B5EF4-FFF2-40B4-BE49-F238E27FC236}">
                <a16:creationId xmlns:a16="http://schemas.microsoft.com/office/drawing/2014/main" id="{E34D0777-6929-4FDF-A1F7-752ECAE400E4}"/>
              </a:ext>
            </a:extLst>
          </p:cNvPr>
          <p:cNvGrpSpPr/>
          <p:nvPr/>
        </p:nvGrpSpPr>
        <p:grpSpPr>
          <a:xfrm>
            <a:off x="4417547" y="2323267"/>
            <a:ext cx="1383814" cy="747319"/>
            <a:chOff x="3840480" y="1229807"/>
            <a:chExt cx="1383814" cy="747319"/>
          </a:xfrm>
        </p:grpSpPr>
        <p:sp>
          <p:nvSpPr>
            <p:cNvPr id="117" name="Flowchart: Alternate Process 116">
              <a:extLst>
                <a:ext uri="{FF2B5EF4-FFF2-40B4-BE49-F238E27FC236}">
                  <a16:creationId xmlns:a16="http://schemas.microsoft.com/office/drawing/2014/main" id="{FD768D72-EB4D-4A2E-A23D-836D3EBD3BAC}"/>
                </a:ext>
              </a:extLst>
            </p:cNvPr>
            <p:cNvSpPr/>
            <p:nvPr/>
          </p:nvSpPr>
          <p:spPr>
            <a:xfrm>
              <a:off x="3840480" y="1229807"/>
              <a:ext cx="1383814" cy="747319"/>
            </a:xfrm>
            <a:prstGeom prst="flowChartAlternateProcess">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en-US" sz="1600">
                  <a:solidFill>
                    <a:schemeClr val="tx1"/>
                  </a:solidFill>
                  <a:latin typeface="Roboto" panose="02000000000000000000" pitchFamily="2" charset="0"/>
                  <a:ea typeface="Roboto" panose="02000000000000000000" pitchFamily="2" charset="0"/>
                </a:rPr>
                <a:t>Server</a:t>
              </a:r>
              <a:endParaRPr lang="en-US">
                <a:solidFill>
                  <a:schemeClr val="tx1"/>
                </a:solidFill>
                <a:latin typeface="Roboto" panose="02000000000000000000" pitchFamily="2" charset="0"/>
                <a:ea typeface="Roboto" panose="02000000000000000000" pitchFamily="2" charset="0"/>
              </a:endParaRPr>
            </a:p>
          </p:txBody>
        </p:sp>
        <p:grpSp>
          <p:nvGrpSpPr>
            <p:cNvPr id="120" name="Google Shape;9536;p90">
              <a:extLst>
                <a:ext uri="{FF2B5EF4-FFF2-40B4-BE49-F238E27FC236}">
                  <a16:creationId xmlns:a16="http://schemas.microsoft.com/office/drawing/2014/main" id="{3CC9EC23-063B-4DEC-97F7-E3C5FF30B7D1}"/>
                </a:ext>
              </a:extLst>
            </p:cNvPr>
            <p:cNvGrpSpPr/>
            <p:nvPr/>
          </p:nvGrpSpPr>
          <p:grpSpPr>
            <a:xfrm>
              <a:off x="3951799" y="1390151"/>
              <a:ext cx="420811" cy="419659"/>
              <a:chOff x="-2671375" y="3597450"/>
              <a:chExt cx="292250" cy="291450"/>
            </a:xfrm>
            <a:solidFill>
              <a:srgbClr val="2A284C"/>
            </a:solidFill>
          </p:grpSpPr>
          <p:sp>
            <p:nvSpPr>
              <p:cNvPr id="121" name="Google Shape;9537;p90">
                <a:extLst>
                  <a:ext uri="{FF2B5EF4-FFF2-40B4-BE49-F238E27FC236}">
                    <a16:creationId xmlns:a16="http://schemas.microsoft.com/office/drawing/2014/main" id="{78F7526E-6A4C-433E-AB3D-BD54FFCA03EE}"/>
                  </a:ext>
                </a:extLst>
              </p:cNvPr>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38;p90">
                <a:extLst>
                  <a:ext uri="{FF2B5EF4-FFF2-40B4-BE49-F238E27FC236}">
                    <a16:creationId xmlns:a16="http://schemas.microsoft.com/office/drawing/2014/main" id="{B8BF4AE8-C8AB-4176-BC2D-6FCBF22E091F}"/>
                  </a:ext>
                </a:extLst>
              </p:cNvPr>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 name="Group 140">
            <a:extLst>
              <a:ext uri="{FF2B5EF4-FFF2-40B4-BE49-F238E27FC236}">
                <a16:creationId xmlns:a16="http://schemas.microsoft.com/office/drawing/2014/main" id="{F42850FC-03D2-4026-9117-8BB6CC4D51A8}"/>
              </a:ext>
            </a:extLst>
          </p:cNvPr>
          <p:cNvGrpSpPr/>
          <p:nvPr/>
        </p:nvGrpSpPr>
        <p:grpSpPr>
          <a:xfrm>
            <a:off x="6945525" y="3831557"/>
            <a:ext cx="1757730" cy="747319"/>
            <a:chOff x="3840479" y="4201676"/>
            <a:chExt cx="1668433" cy="747319"/>
          </a:xfrm>
        </p:grpSpPr>
        <p:sp>
          <p:nvSpPr>
            <p:cNvPr id="119" name="Flowchart: Alternate Process 118">
              <a:extLst>
                <a:ext uri="{FF2B5EF4-FFF2-40B4-BE49-F238E27FC236}">
                  <a16:creationId xmlns:a16="http://schemas.microsoft.com/office/drawing/2014/main" id="{C1C55A5D-97C8-4CA8-AACE-EECA4ECCC4DF}"/>
                </a:ext>
              </a:extLst>
            </p:cNvPr>
            <p:cNvSpPr/>
            <p:nvPr/>
          </p:nvSpPr>
          <p:spPr>
            <a:xfrm>
              <a:off x="3840479" y="4201676"/>
              <a:ext cx="1668433" cy="747319"/>
            </a:xfrm>
            <a:prstGeom prst="flowChartAlternateProcess">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en-US" sz="1600">
                  <a:solidFill>
                    <a:schemeClr val="tx1"/>
                  </a:solidFill>
                  <a:latin typeface="Roboto" panose="02000000000000000000" pitchFamily="2" charset="0"/>
                  <a:ea typeface="Roboto" panose="02000000000000000000" pitchFamily="2" charset="0"/>
                </a:rPr>
                <a:t>Database</a:t>
              </a:r>
              <a:endParaRPr lang="en-US">
                <a:solidFill>
                  <a:schemeClr val="tx1"/>
                </a:solidFill>
                <a:latin typeface="Roboto" panose="02000000000000000000" pitchFamily="2" charset="0"/>
                <a:ea typeface="Roboto" panose="02000000000000000000" pitchFamily="2" charset="0"/>
              </a:endParaRPr>
            </a:p>
          </p:txBody>
        </p:sp>
        <p:grpSp>
          <p:nvGrpSpPr>
            <p:cNvPr id="125" name="Google Shape;9611;p90">
              <a:extLst>
                <a:ext uri="{FF2B5EF4-FFF2-40B4-BE49-F238E27FC236}">
                  <a16:creationId xmlns:a16="http://schemas.microsoft.com/office/drawing/2014/main" id="{AA2C3265-1C8E-4B73-B911-269D74433258}"/>
                </a:ext>
              </a:extLst>
            </p:cNvPr>
            <p:cNvGrpSpPr/>
            <p:nvPr/>
          </p:nvGrpSpPr>
          <p:grpSpPr>
            <a:xfrm>
              <a:off x="3988536" y="4365091"/>
              <a:ext cx="419443" cy="420487"/>
              <a:chOff x="-3771675" y="3971775"/>
              <a:chExt cx="291300" cy="292025"/>
            </a:xfrm>
            <a:solidFill>
              <a:srgbClr val="2A284C"/>
            </a:solidFill>
          </p:grpSpPr>
          <p:sp>
            <p:nvSpPr>
              <p:cNvPr id="126" name="Google Shape;9612;p90">
                <a:extLst>
                  <a:ext uri="{FF2B5EF4-FFF2-40B4-BE49-F238E27FC236}">
                    <a16:creationId xmlns:a16="http://schemas.microsoft.com/office/drawing/2014/main" id="{907BE427-ADD7-417B-8929-1D989053BC9D}"/>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13;p90">
                <a:extLst>
                  <a:ext uri="{FF2B5EF4-FFF2-40B4-BE49-F238E27FC236}">
                    <a16:creationId xmlns:a16="http://schemas.microsoft.com/office/drawing/2014/main" id="{027C8A1C-9E69-497B-B55F-EF29F3CBCA04}"/>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14;p90">
                <a:extLst>
                  <a:ext uri="{FF2B5EF4-FFF2-40B4-BE49-F238E27FC236}">
                    <a16:creationId xmlns:a16="http://schemas.microsoft.com/office/drawing/2014/main" id="{43788122-9D93-40BD-BDC5-D3DC1D154AD1}"/>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15;p90">
                <a:extLst>
                  <a:ext uri="{FF2B5EF4-FFF2-40B4-BE49-F238E27FC236}">
                    <a16:creationId xmlns:a16="http://schemas.microsoft.com/office/drawing/2014/main" id="{BB195434-AFA4-4DA2-A2A0-D3FA1CD60254}"/>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16;p90">
                <a:extLst>
                  <a:ext uri="{FF2B5EF4-FFF2-40B4-BE49-F238E27FC236}">
                    <a16:creationId xmlns:a16="http://schemas.microsoft.com/office/drawing/2014/main" id="{ABE2BAA3-D056-4E3A-9823-872FBFCD3BCA}"/>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 name="Group 138">
            <a:extLst>
              <a:ext uri="{FF2B5EF4-FFF2-40B4-BE49-F238E27FC236}">
                <a16:creationId xmlns:a16="http://schemas.microsoft.com/office/drawing/2014/main" id="{C088F211-2110-4048-A886-F717A20E302D}"/>
              </a:ext>
            </a:extLst>
          </p:cNvPr>
          <p:cNvGrpSpPr/>
          <p:nvPr/>
        </p:nvGrpSpPr>
        <p:grpSpPr>
          <a:xfrm>
            <a:off x="1715991" y="2321592"/>
            <a:ext cx="1394681" cy="747319"/>
            <a:chOff x="3840479" y="2232744"/>
            <a:chExt cx="1394681" cy="747319"/>
          </a:xfrm>
        </p:grpSpPr>
        <p:sp>
          <p:nvSpPr>
            <p:cNvPr id="2" name="Flowchart: Alternate Process 1">
              <a:extLst>
                <a:ext uri="{FF2B5EF4-FFF2-40B4-BE49-F238E27FC236}">
                  <a16:creationId xmlns:a16="http://schemas.microsoft.com/office/drawing/2014/main" id="{CCE4903E-173C-4DC5-90C2-C542BAFD9FA4}"/>
                </a:ext>
              </a:extLst>
            </p:cNvPr>
            <p:cNvSpPr/>
            <p:nvPr/>
          </p:nvSpPr>
          <p:spPr>
            <a:xfrm>
              <a:off x="3840479" y="2232744"/>
              <a:ext cx="1394681" cy="747319"/>
            </a:xfrm>
            <a:prstGeom prst="flowChartAlternateProcess">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en-US" sz="1600">
                  <a:solidFill>
                    <a:schemeClr val="tx1"/>
                  </a:solidFill>
                  <a:latin typeface="Roboto" panose="02000000000000000000" pitchFamily="2" charset="0"/>
                  <a:ea typeface="Roboto" panose="02000000000000000000" pitchFamily="2" charset="0"/>
                </a:rPr>
                <a:t>Client</a:t>
              </a:r>
              <a:endParaRPr lang="en-US">
                <a:solidFill>
                  <a:schemeClr val="tx1"/>
                </a:solidFill>
                <a:latin typeface="Roboto" panose="02000000000000000000" pitchFamily="2" charset="0"/>
                <a:ea typeface="Roboto" panose="02000000000000000000" pitchFamily="2" charset="0"/>
              </a:endParaRPr>
            </a:p>
          </p:txBody>
        </p:sp>
        <p:grpSp>
          <p:nvGrpSpPr>
            <p:cNvPr id="131" name="Google Shape;6842;p84">
              <a:extLst>
                <a:ext uri="{FF2B5EF4-FFF2-40B4-BE49-F238E27FC236}">
                  <a16:creationId xmlns:a16="http://schemas.microsoft.com/office/drawing/2014/main" id="{2C58A016-22B3-45C8-A56C-55C184CDF255}"/>
                </a:ext>
              </a:extLst>
            </p:cNvPr>
            <p:cNvGrpSpPr/>
            <p:nvPr/>
          </p:nvGrpSpPr>
          <p:grpSpPr>
            <a:xfrm>
              <a:off x="3936967" y="2392427"/>
              <a:ext cx="448117" cy="420100"/>
              <a:chOff x="5049725" y="2635825"/>
              <a:chExt cx="481825" cy="451700"/>
            </a:xfrm>
            <a:solidFill>
              <a:srgbClr val="2A284C"/>
            </a:solidFill>
          </p:grpSpPr>
          <p:sp>
            <p:nvSpPr>
              <p:cNvPr id="132" name="Google Shape;6843;p84">
                <a:extLst>
                  <a:ext uri="{FF2B5EF4-FFF2-40B4-BE49-F238E27FC236}">
                    <a16:creationId xmlns:a16="http://schemas.microsoft.com/office/drawing/2014/main" id="{3BABBAEA-ADB0-40DD-B77C-CEC4A44D99FD}"/>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 name="Google Shape;6844;p84">
                <a:extLst>
                  <a:ext uri="{FF2B5EF4-FFF2-40B4-BE49-F238E27FC236}">
                    <a16:creationId xmlns:a16="http://schemas.microsoft.com/office/drawing/2014/main" id="{7B4139F8-4472-4D30-B546-A339F8315FB3}"/>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 name="Google Shape;6845;p84">
                <a:extLst>
                  <a:ext uri="{FF2B5EF4-FFF2-40B4-BE49-F238E27FC236}">
                    <a16:creationId xmlns:a16="http://schemas.microsoft.com/office/drawing/2014/main" id="{A3799495-A3AE-4995-ADF6-3853EF26EB3E}"/>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40" name="Group 139">
            <a:extLst>
              <a:ext uri="{FF2B5EF4-FFF2-40B4-BE49-F238E27FC236}">
                <a16:creationId xmlns:a16="http://schemas.microsoft.com/office/drawing/2014/main" id="{4C8BCACA-00F1-4411-875B-BB08379DF4DF}"/>
              </a:ext>
            </a:extLst>
          </p:cNvPr>
          <p:cNvGrpSpPr/>
          <p:nvPr/>
        </p:nvGrpSpPr>
        <p:grpSpPr>
          <a:xfrm>
            <a:off x="6951477" y="1131269"/>
            <a:ext cx="1757730" cy="735413"/>
            <a:chOff x="3858338" y="3261724"/>
            <a:chExt cx="1757730" cy="735413"/>
          </a:xfrm>
        </p:grpSpPr>
        <p:sp>
          <p:nvSpPr>
            <p:cNvPr id="118" name="Flowchart: Alternate Process 117">
              <a:extLst>
                <a:ext uri="{FF2B5EF4-FFF2-40B4-BE49-F238E27FC236}">
                  <a16:creationId xmlns:a16="http://schemas.microsoft.com/office/drawing/2014/main" id="{9C66D186-6959-48A2-9176-D3FEB046AD3F}"/>
                </a:ext>
              </a:extLst>
            </p:cNvPr>
            <p:cNvSpPr/>
            <p:nvPr/>
          </p:nvSpPr>
          <p:spPr>
            <a:xfrm>
              <a:off x="3858338" y="3261724"/>
              <a:ext cx="1757730" cy="735413"/>
            </a:xfrm>
            <a:prstGeom prst="flowChartAlternateProcess">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r"/>
              <a:r>
                <a:rPr lang="en-US" sz="1600">
                  <a:solidFill>
                    <a:schemeClr val="tx1"/>
                  </a:solidFill>
                  <a:latin typeface="Roboto"/>
                  <a:ea typeface="Roboto"/>
                  <a:cs typeface="Roboto"/>
                </a:rPr>
                <a:t>OpenAI API</a:t>
              </a:r>
              <a:endParaRPr lang="en-US">
                <a:solidFill>
                  <a:schemeClr val="tx1"/>
                </a:solidFill>
                <a:latin typeface="Roboto" panose="02000000000000000000" pitchFamily="2" charset="0"/>
                <a:ea typeface="Roboto" panose="02000000000000000000" pitchFamily="2" charset="0"/>
              </a:endParaRPr>
            </a:p>
          </p:txBody>
        </p:sp>
        <p:pic>
          <p:nvPicPr>
            <p:cNvPr id="137" name="Picture 136">
              <a:extLst>
                <a:ext uri="{FF2B5EF4-FFF2-40B4-BE49-F238E27FC236}">
                  <a16:creationId xmlns:a16="http://schemas.microsoft.com/office/drawing/2014/main" id="{69342002-C590-4443-B75B-0D8A96707B2E}"/>
                </a:ext>
              </a:extLst>
            </p:cNvPr>
            <p:cNvPicPr>
              <a:picLocks noChangeAspect="1"/>
            </p:cNvPicPr>
            <p:nvPr/>
          </p:nvPicPr>
          <p:blipFill>
            <a:blip r:embed="rId2"/>
            <a:stretch>
              <a:fillRect/>
            </a:stretch>
          </p:blipFill>
          <p:spPr>
            <a:xfrm>
              <a:off x="3953911" y="3402043"/>
              <a:ext cx="431173" cy="431173"/>
            </a:xfrm>
            <a:prstGeom prst="rect">
              <a:avLst/>
            </a:prstGeom>
          </p:spPr>
        </p:pic>
      </p:grpSp>
      <p:cxnSp>
        <p:nvCxnSpPr>
          <p:cNvPr id="143" name="Straight Arrow Connector 142">
            <a:extLst>
              <a:ext uri="{FF2B5EF4-FFF2-40B4-BE49-F238E27FC236}">
                <a16:creationId xmlns:a16="http://schemas.microsoft.com/office/drawing/2014/main" id="{FA0E5B7A-21D5-4DE1-A5AA-614AC8729A93}"/>
              </a:ext>
            </a:extLst>
          </p:cNvPr>
          <p:cNvCxnSpPr>
            <a:cxnSpLocks/>
          </p:cNvCxnSpPr>
          <p:nvPr/>
        </p:nvCxnSpPr>
        <p:spPr>
          <a:xfrm flipV="1">
            <a:off x="992301" y="2680324"/>
            <a:ext cx="706898" cy="576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45" name="Straight Arrow Connector 144">
            <a:extLst>
              <a:ext uri="{FF2B5EF4-FFF2-40B4-BE49-F238E27FC236}">
                <a16:creationId xmlns:a16="http://schemas.microsoft.com/office/drawing/2014/main" id="{B77C97B5-38E3-4824-84C9-67CDA7E9EB06}"/>
              </a:ext>
            </a:extLst>
          </p:cNvPr>
          <p:cNvCxnSpPr>
            <a:cxnSpLocks/>
            <a:stCxn id="2" idx="3"/>
            <a:endCxn id="117" idx="1"/>
          </p:cNvCxnSpPr>
          <p:nvPr/>
        </p:nvCxnSpPr>
        <p:spPr>
          <a:xfrm>
            <a:off x="3110672" y="2695252"/>
            <a:ext cx="1306875" cy="1675"/>
          </a:xfrm>
          <a:prstGeom prst="straightConnector1">
            <a:avLst/>
          </a:prstGeom>
          <a:ln>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47" name="Straight Arrow Connector 146">
            <a:extLst>
              <a:ext uri="{FF2B5EF4-FFF2-40B4-BE49-F238E27FC236}">
                <a16:creationId xmlns:a16="http://schemas.microsoft.com/office/drawing/2014/main" id="{36D1A03F-9062-45CA-BB93-D07CAF61895F}"/>
              </a:ext>
            </a:extLst>
          </p:cNvPr>
          <p:cNvCxnSpPr>
            <a:cxnSpLocks/>
            <a:stCxn id="117" idx="3"/>
            <a:endCxn id="118" idx="1"/>
          </p:cNvCxnSpPr>
          <p:nvPr/>
        </p:nvCxnSpPr>
        <p:spPr>
          <a:xfrm flipV="1">
            <a:off x="5801361" y="1498976"/>
            <a:ext cx="1150116" cy="1197951"/>
          </a:xfrm>
          <a:prstGeom prst="straightConnector1">
            <a:avLst/>
          </a:prstGeom>
          <a:ln>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50" name="Straight Arrow Connector 149">
            <a:extLst>
              <a:ext uri="{FF2B5EF4-FFF2-40B4-BE49-F238E27FC236}">
                <a16:creationId xmlns:a16="http://schemas.microsoft.com/office/drawing/2014/main" id="{C3B60AB8-FD14-44AC-8530-94211175333A}"/>
              </a:ext>
            </a:extLst>
          </p:cNvPr>
          <p:cNvCxnSpPr>
            <a:cxnSpLocks/>
            <a:stCxn id="117" idx="3"/>
            <a:endCxn id="119" idx="1"/>
          </p:cNvCxnSpPr>
          <p:nvPr/>
        </p:nvCxnSpPr>
        <p:spPr>
          <a:xfrm>
            <a:off x="5801361" y="2696927"/>
            <a:ext cx="1144164" cy="1508290"/>
          </a:xfrm>
          <a:prstGeom prst="straightConnector1">
            <a:avLst/>
          </a:prstGeom>
          <a:ln>
            <a:headEnd type="triangle"/>
            <a:tailEnd type="triangle"/>
          </a:ln>
          <a:effectLst/>
        </p:spPr>
        <p:style>
          <a:lnRef idx="2">
            <a:schemeClr val="dk1"/>
          </a:lnRef>
          <a:fillRef idx="0">
            <a:schemeClr val="dk1"/>
          </a:fillRef>
          <a:effectRef idx="1">
            <a:schemeClr val="dk1"/>
          </a:effectRef>
          <a:fontRef idx="minor">
            <a:schemeClr val="tx1"/>
          </a:fontRef>
        </p:style>
      </p:cxnSp>
      <p:sp>
        <p:nvSpPr>
          <p:cNvPr id="152" name="TextBox 151">
            <a:extLst>
              <a:ext uri="{FF2B5EF4-FFF2-40B4-BE49-F238E27FC236}">
                <a16:creationId xmlns:a16="http://schemas.microsoft.com/office/drawing/2014/main" id="{802A20E2-3BB6-4476-86E9-D52117B2981A}"/>
              </a:ext>
            </a:extLst>
          </p:cNvPr>
          <p:cNvSpPr txBox="1"/>
          <p:nvPr/>
        </p:nvSpPr>
        <p:spPr>
          <a:xfrm>
            <a:off x="3164907" y="2186333"/>
            <a:ext cx="1202573"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Send / Receive</a:t>
            </a:r>
          </a:p>
          <a:p>
            <a:pPr algn="ctr"/>
            <a:r>
              <a:rPr lang="en-US" sz="1200">
                <a:solidFill>
                  <a:schemeClr val="tx1"/>
                </a:solidFill>
                <a:latin typeface="Roboto" panose="02000000000000000000" pitchFamily="2" charset="0"/>
                <a:ea typeface="Roboto" panose="02000000000000000000" pitchFamily="2" charset="0"/>
              </a:rPr>
              <a:t>requests</a:t>
            </a:r>
          </a:p>
        </p:txBody>
      </p:sp>
      <p:sp>
        <p:nvSpPr>
          <p:cNvPr id="154" name="TextBox 153">
            <a:extLst>
              <a:ext uri="{FF2B5EF4-FFF2-40B4-BE49-F238E27FC236}">
                <a16:creationId xmlns:a16="http://schemas.microsoft.com/office/drawing/2014/main" id="{5DCFDDA5-5998-4D0E-9F52-AA23EEEEDC76}"/>
              </a:ext>
            </a:extLst>
          </p:cNvPr>
          <p:cNvSpPr txBox="1"/>
          <p:nvPr/>
        </p:nvSpPr>
        <p:spPr>
          <a:xfrm>
            <a:off x="959742" y="2186333"/>
            <a:ext cx="739305"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Use the </a:t>
            </a:r>
          </a:p>
          <a:p>
            <a:pPr algn="ctr"/>
            <a:r>
              <a:rPr lang="en-US" sz="1200">
                <a:solidFill>
                  <a:schemeClr val="tx1"/>
                </a:solidFill>
                <a:latin typeface="Roboto" panose="02000000000000000000" pitchFamily="2" charset="0"/>
                <a:ea typeface="Roboto" panose="02000000000000000000" pitchFamily="2" charset="0"/>
              </a:rPr>
              <a:t>website</a:t>
            </a:r>
          </a:p>
        </p:txBody>
      </p:sp>
      <p:sp>
        <p:nvSpPr>
          <p:cNvPr id="155" name="TextBox 154">
            <a:extLst>
              <a:ext uri="{FF2B5EF4-FFF2-40B4-BE49-F238E27FC236}">
                <a16:creationId xmlns:a16="http://schemas.microsoft.com/office/drawing/2014/main" id="{81F2AC49-A11A-407E-AB96-25853D2F6A3B}"/>
              </a:ext>
            </a:extLst>
          </p:cNvPr>
          <p:cNvSpPr txBox="1"/>
          <p:nvPr/>
        </p:nvSpPr>
        <p:spPr>
          <a:xfrm>
            <a:off x="5202397" y="1398825"/>
            <a:ext cx="1471878"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Send prompts /</a:t>
            </a:r>
          </a:p>
          <a:p>
            <a:pPr algn="ctr"/>
            <a:r>
              <a:rPr lang="en-US" sz="1200">
                <a:solidFill>
                  <a:schemeClr val="tx1"/>
                </a:solidFill>
                <a:latin typeface="Roboto" panose="02000000000000000000" pitchFamily="2" charset="0"/>
                <a:ea typeface="Roboto" panose="02000000000000000000" pitchFamily="2" charset="0"/>
              </a:rPr>
              <a:t>Receive responses</a:t>
            </a:r>
          </a:p>
        </p:txBody>
      </p:sp>
      <p:sp>
        <p:nvSpPr>
          <p:cNvPr id="156" name="TextBox 155">
            <a:extLst>
              <a:ext uri="{FF2B5EF4-FFF2-40B4-BE49-F238E27FC236}">
                <a16:creationId xmlns:a16="http://schemas.microsoft.com/office/drawing/2014/main" id="{A2A14049-E0B1-4248-ABDF-15B04F1962D3}"/>
              </a:ext>
            </a:extLst>
          </p:cNvPr>
          <p:cNvSpPr txBox="1"/>
          <p:nvPr/>
        </p:nvSpPr>
        <p:spPr>
          <a:xfrm>
            <a:off x="5332241" y="3738948"/>
            <a:ext cx="1212190" cy="461665"/>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Save / Retrieve</a:t>
            </a:r>
          </a:p>
          <a:p>
            <a:pPr algn="ctr"/>
            <a:r>
              <a:rPr lang="en-US" sz="1200">
                <a:solidFill>
                  <a:schemeClr val="tx1"/>
                </a:solidFill>
                <a:latin typeface="Roboto" panose="02000000000000000000" pitchFamily="2" charset="0"/>
                <a:ea typeface="Roboto" panose="02000000000000000000" pitchFamily="2" charset="0"/>
              </a:rPr>
              <a:t>data</a:t>
            </a:r>
          </a:p>
        </p:txBody>
      </p:sp>
      <p:sp>
        <p:nvSpPr>
          <p:cNvPr id="157" name="TextBox 156">
            <a:extLst>
              <a:ext uri="{FF2B5EF4-FFF2-40B4-BE49-F238E27FC236}">
                <a16:creationId xmlns:a16="http://schemas.microsoft.com/office/drawing/2014/main" id="{032C4C8D-343E-440D-B7EB-5E72ACCCC5F7}"/>
              </a:ext>
            </a:extLst>
          </p:cNvPr>
          <p:cNvSpPr txBox="1"/>
          <p:nvPr/>
        </p:nvSpPr>
        <p:spPr>
          <a:xfrm>
            <a:off x="379656" y="3065475"/>
            <a:ext cx="498855" cy="276999"/>
          </a:xfrm>
          <a:prstGeom prst="rect">
            <a:avLst/>
          </a:prstGeom>
          <a:noFill/>
        </p:spPr>
        <p:txBody>
          <a:bodyPr wrap="square" rtlCol="0">
            <a:spAutoFit/>
          </a:bodyPr>
          <a:lstStyle/>
          <a:p>
            <a:pPr algn="ctr"/>
            <a:r>
              <a:rPr lang="en-US" sz="1200">
                <a:solidFill>
                  <a:schemeClr val="tx1"/>
                </a:solidFill>
                <a:latin typeface="Roboto" panose="02000000000000000000" pitchFamily="2" charset="0"/>
                <a:ea typeface="Roboto" panose="02000000000000000000" pitchFamily="2" charset="0"/>
              </a:rPr>
              <a:t>User</a:t>
            </a:r>
          </a:p>
        </p:txBody>
      </p:sp>
      <p:sp>
        <p:nvSpPr>
          <p:cNvPr id="47" name="TextBox 46">
            <a:extLst>
              <a:ext uri="{FF2B5EF4-FFF2-40B4-BE49-F238E27FC236}">
                <a16:creationId xmlns:a16="http://schemas.microsoft.com/office/drawing/2014/main" id="{4799753F-EDF5-4674-A879-F70EC3593CB6}"/>
              </a:ext>
            </a:extLst>
          </p:cNvPr>
          <p:cNvSpPr txBox="1"/>
          <p:nvPr/>
        </p:nvSpPr>
        <p:spPr>
          <a:xfrm>
            <a:off x="8893610" y="4897279"/>
            <a:ext cx="253596" cy="246221"/>
          </a:xfrm>
          <a:prstGeom prst="rect">
            <a:avLst/>
          </a:prstGeom>
          <a:noFill/>
        </p:spPr>
        <p:txBody>
          <a:bodyPr wrap="none" lIns="91440" tIns="45720" rIns="91440" bIns="45720" rtlCol="0" anchor="t">
            <a:spAutoFit/>
          </a:bodyPr>
          <a:lstStyle/>
          <a:p>
            <a:r>
              <a:rPr lang="en" sz="1000" b="1" dirty="0">
                <a:solidFill>
                  <a:schemeClr val="dk1"/>
                </a:solidFill>
                <a:latin typeface="Oswald"/>
              </a:rPr>
              <a:t>9</a:t>
            </a:r>
          </a:p>
        </p:txBody>
      </p:sp>
    </p:spTree>
    <p:extLst>
      <p:ext uri="{BB962C8B-B14F-4D97-AF65-F5344CB8AC3E}">
        <p14:creationId xmlns:p14="http://schemas.microsoft.com/office/powerpoint/2010/main" val="878256077"/>
      </p:ext>
    </p:extLst>
  </p:cSld>
  <p:clrMapOvr>
    <a:masterClrMapping/>
  </p:clrMapOvr>
</p:sld>
</file>

<file path=ppt/theme/theme1.xml><?xml version="1.0" encoding="utf-8"?>
<a:theme xmlns:a="http://schemas.openxmlformats.org/drawingml/2006/main" name="International Mother Language Day by Slidesgo">
  <a:themeElements>
    <a:clrScheme name="Simple Light">
      <a:dk1>
        <a:srgbClr val="2A284C"/>
      </a:dk1>
      <a:lt1>
        <a:srgbClr val="E4E6F4"/>
      </a:lt1>
      <a:dk2>
        <a:srgbClr val="C6C8EE"/>
      </a:dk2>
      <a:lt2>
        <a:srgbClr val="9092EC"/>
      </a:lt2>
      <a:accent1>
        <a:srgbClr val="FFFFFF"/>
      </a:accent1>
      <a:accent2>
        <a:srgbClr val="FA6449"/>
      </a:accent2>
      <a:accent3>
        <a:srgbClr val="DD4226"/>
      </a:accent3>
      <a:accent4>
        <a:srgbClr val="FEA42E"/>
      </a:accent4>
      <a:accent5>
        <a:srgbClr val="EA881C"/>
      </a:accent5>
      <a:accent6>
        <a:srgbClr val="FF6308"/>
      </a:accent6>
      <a:hlink>
        <a:srgbClr val="2A28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7378</Words>
  <Application>Microsoft Office PowerPoint</Application>
  <PresentationFormat>On-screen Show (16:9)</PresentationFormat>
  <Paragraphs>523</Paragraphs>
  <Slides>48</Slides>
  <Notes>38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Wingdings</vt:lpstr>
      <vt:lpstr>Arial</vt:lpstr>
      <vt:lpstr>WordVisiCarriageReturn_MSFontService</vt:lpstr>
      <vt:lpstr>Roboto</vt:lpstr>
      <vt:lpstr>Palanquin Dark</vt:lpstr>
      <vt:lpstr>Oswald</vt:lpstr>
      <vt:lpstr>Calibri</vt:lpstr>
      <vt:lpstr>Montserrat</vt:lpstr>
      <vt:lpstr>International Mother Language Day by Slidesgo</vt:lpstr>
      <vt:lpstr> Language Learning Application</vt:lpstr>
      <vt:lpstr>Agenda</vt:lpstr>
      <vt:lpstr>Problem</vt:lpstr>
      <vt:lpstr>Problem</vt:lpstr>
      <vt:lpstr>Solution</vt:lpstr>
      <vt:lpstr>Solution</vt:lpstr>
      <vt:lpstr>Technology Stack</vt:lpstr>
      <vt:lpstr>Application Structure</vt:lpstr>
      <vt:lpstr>Application Architecture</vt:lpstr>
      <vt:lpstr>Login and Registration</vt:lpstr>
      <vt:lpstr>Login and Registration</vt:lpstr>
      <vt:lpstr>Home Screen</vt:lpstr>
      <vt:lpstr>Learn</vt:lpstr>
      <vt:lpstr>Learn</vt:lpstr>
      <vt:lpstr>Learn</vt:lpstr>
      <vt:lpstr>Learn – Match The Category</vt:lpstr>
      <vt:lpstr>Learn – Fill In The Blank</vt:lpstr>
      <vt:lpstr>Learn – Activity Diagram</vt:lpstr>
      <vt:lpstr>Chat With Me</vt:lpstr>
      <vt:lpstr>Chat With Me</vt:lpstr>
      <vt:lpstr>Chat With Me</vt:lpstr>
      <vt:lpstr>Chat With Me</vt:lpstr>
      <vt:lpstr>PowerPoint Presentation</vt:lpstr>
      <vt:lpstr>Leaderboard</vt:lpstr>
      <vt:lpstr>Leaderboard</vt:lpstr>
      <vt:lpstr>My Profile</vt:lpstr>
      <vt:lpstr>About</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Testing</vt:lpstr>
      <vt:lpstr>Testing</vt:lpstr>
      <vt:lpstr>Testing</vt:lpstr>
      <vt:lpstr>Demonstration</vt:lpstr>
      <vt:lpstr>PowerPoint Presentation</vt:lpstr>
      <vt:lpstr>Mobile Support</vt:lpstr>
      <vt:lpstr>Future Improvements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Language Learning Application</dc:title>
  <cp:lastModifiedBy>רומן גורי</cp:lastModifiedBy>
  <cp:revision>4</cp:revision>
  <dcterms:modified xsi:type="dcterms:W3CDTF">2024-09-18T17:29:50Z</dcterms:modified>
</cp:coreProperties>
</file>